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5" r:id="rId1"/>
    <p:sldMasterId id="2147483693" r:id="rId2"/>
  </p:sldMasterIdLst>
  <p:notesMasterIdLst>
    <p:notesMasterId r:id="rId17"/>
  </p:notesMasterIdLst>
  <p:sldIdLst>
    <p:sldId id="279" r:id="rId3"/>
    <p:sldId id="305" r:id="rId4"/>
    <p:sldId id="260" r:id="rId5"/>
    <p:sldId id="301" r:id="rId6"/>
    <p:sldId id="302" r:id="rId7"/>
    <p:sldId id="259" r:id="rId8"/>
    <p:sldId id="303" r:id="rId9"/>
    <p:sldId id="280" r:id="rId10"/>
    <p:sldId id="281" r:id="rId11"/>
    <p:sldId id="282" r:id="rId12"/>
    <p:sldId id="283" r:id="rId13"/>
    <p:sldId id="300" r:id="rId14"/>
    <p:sldId id="306" r:id="rId15"/>
    <p:sldId id="30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D3DA4D6-5CB6-3742-8CCF-6539E1DF9B6C}">
          <p14:sldIdLst/>
        </p14:section>
        <p14:section name="PI" id="{F632F8CE-CCEA-3247-B1DA-F213FA053637}">
          <p14:sldIdLst/>
        </p14:section>
        <p14:section name="Five Year" id="{AC1EF998-D3FE-6A4D-AF87-A93F9A11CFBB}">
          <p14:sldIdLst/>
        </p14:section>
        <p14:section name="Equity &amp; Diversity" id="{6D41D565-5023-1041-B197-6732AE9BDFE2}">
          <p14:sldIdLst>
            <p14:sldId id="279"/>
            <p14:sldId id="305"/>
            <p14:sldId id="260"/>
            <p14:sldId id="301"/>
            <p14:sldId id="302"/>
            <p14:sldId id="259"/>
            <p14:sldId id="303"/>
            <p14:sldId id="280"/>
            <p14:sldId id="281"/>
            <p14:sldId id="282"/>
            <p14:sldId id="283"/>
            <p14:sldId id="300"/>
            <p14:sldId id="306"/>
            <p14:sldId id="30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A9F5"/>
    <a:srgbClr val="689F38"/>
    <a:srgbClr val="FF84FF"/>
    <a:srgbClr val="FCC82B"/>
    <a:srgbClr val="E23A59"/>
    <a:srgbClr val="0065D7"/>
    <a:srgbClr val="FF2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172"/>
    <p:restoredTop sz="82213" autoAdjust="0"/>
  </p:normalViewPr>
  <p:slideViewPr>
    <p:cSldViewPr snapToGrid="0" snapToObjects="1">
      <p:cViewPr varScale="1">
        <p:scale>
          <a:sx n="60" d="100"/>
          <a:sy n="60" d="100"/>
        </p:scale>
        <p:origin x="1500" y="72"/>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77C20A-CE74-314A-ADC6-81C7DB1A471C}" type="datetimeFigureOut">
              <a:rPr lang="en-US" smtClean="0"/>
              <a:t>5/13/2021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0E4410-0697-4744-9599-8EA78E697246}" type="slidenum">
              <a:rPr lang="en-US" smtClean="0"/>
              <a:t>‹#›</a:t>
            </a:fld>
            <a:endParaRPr lang="en-US"/>
          </a:p>
        </p:txBody>
      </p:sp>
    </p:spTree>
    <p:extLst>
      <p:ext uri="{BB962C8B-B14F-4D97-AF65-F5344CB8AC3E}">
        <p14:creationId xmlns:p14="http://schemas.microsoft.com/office/powerpoint/2010/main" val="3283347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5"/>
        <p:cNvGrpSpPr/>
        <p:nvPr/>
      </p:nvGrpSpPr>
      <p:grpSpPr>
        <a:xfrm>
          <a:off x="0" y="0"/>
          <a:ext cx="0" cy="0"/>
          <a:chOff x="0" y="0"/>
          <a:chExt cx="0" cy="0"/>
        </a:xfrm>
      </p:grpSpPr>
      <p:sp>
        <p:nvSpPr>
          <p:cNvPr id="506" name="Google Shape;506;g478c782f63_0_5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7" name="Google Shape;507;g478c782f63_0_5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Samantha</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12961779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Sharee</a:t>
            </a:r>
            <a:endParaRPr lang="en-US" dirty="0"/>
          </a:p>
        </p:txBody>
      </p:sp>
      <p:sp>
        <p:nvSpPr>
          <p:cNvPr id="4" name="Slide Number Placeholder 3"/>
          <p:cNvSpPr>
            <a:spLocks noGrp="1"/>
          </p:cNvSpPr>
          <p:nvPr>
            <p:ph type="sldNum" sz="quarter" idx="10"/>
          </p:nvPr>
        </p:nvSpPr>
        <p:spPr/>
        <p:txBody>
          <a:bodyPr/>
          <a:lstStyle/>
          <a:p>
            <a:fld id="{590E4410-0697-4744-9599-8EA78E697246}" type="slidenum">
              <a:rPr lang="en-US" smtClean="0"/>
              <a:t>12</a:t>
            </a:fld>
            <a:endParaRPr lang="en-US"/>
          </a:p>
        </p:txBody>
      </p:sp>
    </p:spTree>
    <p:extLst>
      <p:ext uri="{BB962C8B-B14F-4D97-AF65-F5344CB8AC3E}">
        <p14:creationId xmlns:p14="http://schemas.microsoft.com/office/powerpoint/2010/main" val="1932394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Sharee</a:t>
            </a:r>
            <a:endParaRPr lang="en-US" dirty="0"/>
          </a:p>
        </p:txBody>
      </p:sp>
      <p:sp>
        <p:nvSpPr>
          <p:cNvPr id="4" name="Slide Number Placeholder 3"/>
          <p:cNvSpPr>
            <a:spLocks noGrp="1"/>
          </p:cNvSpPr>
          <p:nvPr>
            <p:ph type="sldNum" sz="quarter" idx="10"/>
          </p:nvPr>
        </p:nvSpPr>
        <p:spPr/>
        <p:txBody>
          <a:bodyPr/>
          <a:lstStyle/>
          <a:p>
            <a:fld id="{590E4410-0697-4744-9599-8EA78E697246}" type="slidenum">
              <a:rPr lang="en-US" smtClean="0"/>
              <a:t>13</a:t>
            </a:fld>
            <a:endParaRPr lang="en-US"/>
          </a:p>
        </p:txBody>
      </p:sp>
    </p:spTree>
    <p:extLst>
      <p:ext uri="{BB962C8B-B14F-4D97-AF65-F5344CB8AC3E}">
        <p14:creationId xmlns:p14="http://schemas.microsoft.com/office/powerpoint/2010/main" val="5560350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Mark</a:t>
            </a:r>
            <a:endParaRPr lang="en-US"/>
          </a:p>
        </p:txBody>
      </p:sp>
      <p:sp>
        <p:nvSpPr>
          <p:cNvPr id="4" name="Slide Number Placeholder 3"/>
          <p:cNvSpPr>
            <a:spLocks noGrp="1"/>
          </p:cNvSpPr>
          <p:nvPr>
            <p:ph type="sldNum" sz="quarter" idx="10"/>
          </p:nvPr>
        </p:nvSpPr>
        <p:spPr/>
        <p:txBody>
          <a:bodyPr/>
          <a:lstStyle/>
          <a:p>
            <a:fld id="{590E4410-0697-4744-9599-8EA78E697246}" type="slidenum">
              <a:rPr lang="en-US" smtClean="0"/>
              <a:t>14</a:t>
            </a:fld>
            <a:endParaRPr lang="en-US"/>
          </a:p>
        </p:txBody>
      </p:sp>
    </p:spTree>
    <p:extLst>
      <p:ext uri="{BB962C8B-B14F-4D97-AF65-F5344CB8AC3E}">
        <p14:creationId xmlns:p14="http://schemas.microsoft.com/office/powerpoint/2010/main" val="3439795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Sharee</a:t>
            </a:r>
            <a:endParaRPr lang="en-US" dirty="0"/>
          </a:p>
        </p:txBody>
      </p:sp>
      <p:sp>
        <p:nvSpPr>
          <p:cNvPr id="4" name="Slide Number Placeholder 3"/>
          <p:cNvSpPr>
            <a:spLocks noGrp="1"/>
          </p:cNvSpPr>
          <p:nvPr>
            <p:ph type="sldNum" sz="quarter" idx="10"/>
          </p:nvPr>
        </p:nvSpPr>
        <p:spPr/>
        <p:txBody>
          <a:bodyPr/>
          <a:lstStyle/>
          <a:p>
            <a:fld id="{590E4410-0697-4744-9599-8EA78E697246}" type="slidenum">
              <a:rPr lang="en-US" smtClean="0"/>
              <a:t>2</a:t>
            </a:fld>
            <a:endParaRPr lang="en-US"/>
          </a:p>
        </p:txBody>
      </p:sp>
    </p:spTree>
    <p:extLst>
      <p:ext uri="{BB962C8B-B14F-4D97-AF65-F5344CB8AC3E}">
        <p14:creationId xmlns:p14="http://schemas.microsoft.com/office/powerpoint/2010/main" val="3080907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2"/>
        <p:cNvGrpSpPr/>
        <p:nvPr/>
      </p:nvGrpSpPr>
      <p:grpSpPr>
        <a:xfrm>
          <a:off x="0" y="0"/>
          <a:ext cx="0" cy="0"/>
          <a:chOff x="0" y="0"/>
          <a:chExt cx="0" cy="0"/>
        </a:xfrm>
      </p:grpSpPr>
      <p:sp>
        <p:nvSpPr>
          <p:cNvPr id="573" name="Google Shape;573;g478c782f63_0_9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4" name="Google Shape;574;g478c782f63_0_9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Mark</a:t>
            </a: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Paul</a:t>
            </a:r>
            <a:endParaRPr lang="en-US" dirty="0"/>
          </a:p>
        </p:txBody>
      </p:sp>
      <p:sp>
        <p:nvSpPr>
          <p:cNvPr id="4" name="Slide Number Placeholder 3"/>
          <p:cNvSpPr>
            <a:spLocks noGrp="1"/>
          </p:cNvSpPr>
          <p:nvPr>
            <p:ph type="sldNum" sz="quarter" idx="10"/>
          </p:nvPr>
        </p:nvSpPr>
        <p:spPr/>
        <p:txBody>
          <a:bodyPr/>
          <a:lstStyle/>
          <a:p>
            <a:fld id="{590E4410-0697-4744-9599-8EA78E697246}" type="slidenum">
              <a:rPr lang="en-US" smtClean="0"/>
              <a:t>5</a:t>
            </a:fld>
            <a:endParaRPr lang="en-US"/>
          </a:p>
        </p:txBody>
      </p:sp>
    </p:spTree>
    <p:extLst>
      <p:ext uri="{BB962C8B-B14F-4D97-AF65-F5344CB8AC3E}">
        <p14:creationId xmlns:p14="http://schemas.microsoft.com/office/powerpoint/2010/main" val="9050802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5"/>
        <p:cNvGrpSpPr/>
        <p:nvPr/>
      </p:nvGrpSpPr>
      <p:grpSpPr>
        <a:xfrm>
          <a:off x="0" y="0"/>
          <a:ext cx="0" cy="0"/>
          <a:chOff x="0" y="0"/>
          <a:chExt cx="0" cy="0"/>
        </a:xfrm>
      </p:grpSpPr>
      <p:sp>
        <p:nvSpPr>
          <p:cNvPr id="506" name="Google Shape;506;g478c782f63_0_5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7" name="Google Shape;507;g478c782f63_0_5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Paul</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5"/>
        <p:cNvGrpSpPr/>
        <p:nvPr/>
      </p:nvGrpSpPr>
      <p:grpSpPr>
        <a:xfrm>
          <a:off x="0" y="0"/>
          <a:ext cx="0" cy="0"/>
          <a:chOff x="0" y="0"/>
          <a:chExt cx="0" cy="0"/>
        </a:xfrm>
      </p:grpSpPr>
      <p:sp>
        <p:nvSpPr>
          <p:cNvPr id="506" name="Google Shape;506;g478c782f63_0_5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7" name="Google Shape;507;g478c782f63_0_5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Samantha</a:t>
            </a:r>
            <a:endParaRPr dirty="0"/>
          </a:p>
        </p:txBody>
      </p:sp>
    </p:spTree>
    <p:extLst>
      <p:ext uri="{BB962C8B-B14F-4D97-AF65-F5344CB8AC3E}">
        <p14:creationId xmlns:p14="http://schemas.microsoft.com/office/powerpoint/2010/main" val="2464921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5"/>
        <p:cNvGrpSpPr/>
        <p:nvPr/>
      </p:nvGrpSpPr>
      <p:grpSpPr>
        <a:xfrm>
          <a:off x="0" y="0"/>
          <a:ext cx="0" cy="0"/>
          <a:chOff x="0" y="0"/>
          <a:chExt cx="0" cy="0"/>
        </a:xfrm>
      </p:grpSpPr>
      <p:sp>
        <p:nvSpPr>
          <p:cNvPr id="506" name="Google Shape;506;g478c782f63_0_5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7" name="Google Shape;507;g478c782f63_0_5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Samantha</a:t>
            </a:r>
          </a:p>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5"/>
        <p:cNvGrpSpPr/>
        <p:nvPr/>
      </p:nvGrpSpPr>
      <p:grpSpPr>
        <a:xfrm>
          <a:off x="0" y="0"/>
          <a:ext cx="0" cy="0"/>
          <a:chOff x="0" y="0"/>
          <a:chExt cx="0" cy="0"/>
        </a:xfrm>
      </p:grpSpPr>
      <p:sp>
        <p:nvSpPr>
          <p:cNvPr id="506" name="Google Shape;506;g478c782f63_0_5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7" name="Google Shape;507;g478c782f63_0_5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Samantha</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11972473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5"/>
        <p:cNvGrpSpPr/>
        <p:nvPr/>
      </p:nvGrpSpPr>
      <p:grpSpPr>
        <a:xfrm>
          <a:off x="0" y="0"/>
          <a:ext cx="0" cy="0"/>
          <a:chOff x="0" y="0"/>
          <a:chExt cx="0" cy="0"/>
        </a:xfrm>
      </p:grpSpPr>
      <p:sp>
        <p:nvSpPr>
          <p:cNvPr id="506" name="Google Shape;506;g478c782f63_0_5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7" name="Google Shape;507;g478c782f63_0_5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Samantha</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17485785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reserve="1">
  <p:cSld name="Title slide">
    <p:bg>
      <p:bgPr>
        <a:blipFill>
          <a:blip r:embed="rId2">
            <a:alphaModFix/>
          </a:blip>
          <a:stretch>
            <a:fillRect/>
          </a:stretch>
        </a:blipFill>
        <a:effectLst/>
      </p:bgPr>
    </p:bg>
    <p:spTree>
      <p:nvGrpSpPr>
        <p:cNvPr id="1" name="Shape 8"/>
        <p:cNvGrpSpPr/>
        <p:nvPr/>
      </p:nvGrpSpPr>
      <p:grpSpPr>
        <a:xfrm>
          <a:off x="0" y="0"/>
          <a:ext cx="0" cy="0"/>
          <a:chOff x="0" y="0"/>
          <a:chExt cx="0" cy="0"/>
        </a:xfrm>
      </p:grpSpPr>
      <p:sp>
        <p:nvSpPr>
          <p:cNvPr id="9" name="Google Shape;9;p2"/>
          <p:cNvSpPr/>
          <p:nvPr/>
        </p:nvSpPr>
        <p:spPr>
          <a:xfrm>
            <a:off x="0" y="0"/>
            <a:ext cx="12205200" cy="6870800"/>
          </a:xfrm>
          <a:prstGeom prst="frame">
            <a:avLst>
              <a:gd name="adj1" fmla="val 7245"/>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 name="Google Shape;10;p2"/>
          <p:cNvSpPr txBox="1">
            <a:spLocks noGrp="1"/>
          </p:cNvSpPr>
          <p:nvPr>
            <p:ph type="ctrTitle"/>
          </p:nvPr>
        </p:nvSpPr>
        <p:spPr>
          <a:xfrm>
            <a:off x="949804" y="713900"/>
            <a:ext cx="6870800" cy="2736800"/>
          </a:xfrm>
          <a:prstGeom prst="rect">
            <a:avLst/>
          </a:prstGeom>
        </p:spPr>
        <p:txBody>
          <a:bodyPr spcFirstLastPara="1" wrap="square" lIns="91425" tIns="91425" rIns="91425" bIns="91425" anchor="b" anchorCtr="0">
            <a:noAutofit/>
          </a:bodyPr>
          <a:lstStyle>
            <a:lvl1pPr lvl="0">
              <a:spcBef>
                <a:spcPts val="0"/>
              </a:spcBef>
              <a:spcAft>
                <a:spcPts val="0"/>
              </a:spcAft>
              <a:buSzPts val="6000"/>
              <a:buNone/>
              <a:defRPr sz="8000"/>
            </a:lvl1pPr>
            <a:lvl2pPr lvl="1">
              <a:spcBef>
                <a:spcPts val="0"/>
              </a:spcBef>
              <a:spcAft>
                <a:spcPts val="0"/>
              </a:spcAft>
              <a:buSzPts val="6000"/>
              <a:buNone/>
              <a:defRPr sz="8000"/>
            </a:lvl2pPr>
            <a:lvl3pPr lvl="2">
              <a:spcBef>
                <a:spcPts val="0"/>
              </a:spcBef>
              <a:spcAft>
                <a:spcPts val="0"/>
              </a:spcAft>
              <a:buSzPts val="6000"/>
              <a:buNone/>
              <a:defRPr sz="8000"/>
            </a:lvl3pPr>
            <a:lvl4pPr lvl="3">
              <a:spcBef>
                <a:spcPts val="0"/>
              </a:spcBef>
              <a:spcAft>
                <a:spcPts val="0"/>
              </a:spcAft>
              <a:buSzPts val="6000"/>
              <a:buNone/>
              <a:defRPr sz="8000"/>
            </a:lvl4pPr>
            <a:lvl5pPr lvl="4">
              <a:spcBef>
                <a:spcPts val="0"/>
              </a:spcBef>
              <a:spcAft>
                <a:spcPts val="0"/>
              </a:spcAft>
              <a:buSzPts val="6000"/>
              <a:buNone/>
              <a:defRPr sz="8000"/>
            </a:lvl5pPr>
            <a:lvl6pPr lvl="5">
              <a:spcBef>
                <a:spcPts val="0"/>
              </a:spcBef>
              <a:spcAft>
                <a:spcPts val="0"/>
              </a:spcAft>
              <a:buSzPts val="6000"/>
              <a:buNone/>
              <a:defRPr sz="8000"/>
            </a:lvl6pPr>
            <a:lvl7pPr lvl="6">
              <a:spcBef>
                <a:spcPts val="0"/>
              </a:spcBef>
              <a:spcAft>
                <a:spcPts val="0"/>
              </a:spcAft>
              <a:buSzPts val="6000"/>
              <a:buNone/>
              <a:defRPr sz="8000"/>
            </a:lvl7pPr>
            <a:lvl8pPr lvl="7">
              <a:spcBef>
                <a:spcPts val="0"/>
              </a:spcBef>
              <a:spcAft>
                <a:spcPts val="0"/>
              </a:spcAft>
              <a:buSzPts val="6000"/>
              <a:buNone/>
              <a:defRPr sz="8000"/>
            </a:lvl8pPr>
            <a:lvl9pPr lvl="8">
              <a:spcBef>
                <a:spcPts val="0"/>
              </a:spcBef>
              <a:spcAft>
                <a:spcPts val="0"/>
              </a:spcAft>
              <a:buSzPts val="6000"/>
              <a:buNone/>
              <a:defRPr sz="8000"/>
            </a:lvl9pPr>
          </a:lstStyle>
          <a:p>
            <a:endParaRPr dirty="0"/>
          </a:p>
        </p:txBody>
      </p:sp>
      <p:sp>
        <p:nvSpPr>
          <p:cNvPr id="11" name="Google Shape;11;p2"/>
          <p:cNvSpPr txBox="1">
            <a:spLocks noGrp="1"/>
          </p:cNvSpPr>
          <p:nvPr>
            <p:ph type="subTitle" idx="1"/>
          </p:nvPr>
        </p:nvSpPr>
        <p:spPr>
          <a:xfrm>
            <a:off x="949800" y="3398367"/>
            <a:ext cx="6870800" cy="10568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800"/>
              <a:buNone/>
              <a:defRPr/>
            </a:lvl1pPr>
            <a:lvl2pPr lvl="1">
              <a:lnSpc>
                <a:spcPct val="100000"/>
              </a:lnSpc>
              <a:spcBef>
                <a:spcPts val="0"/>
              </a:spcBef>
              <a:spcAft>
                <a:spcPts val="0"/>
              </a:spcAft>
              <a:buSzPts val="1800"/>
              <a:buNone/>
              <a:defRPr sz="2400"/>
            </a:lvl2pPr>
            <a:lvl3pPr lvl="2">
              <a:lnSpc>
                <a:spcPct val="100000"/>
              </a:lnSpc>
              <a:spcBef>
                <a:spcPts val="0"/>
              </a:spcBef>
              <a:spcAft>
                <a:spcPts val="0"/>
              </a:spcAft>
              <a:buSzPts val="1800"/>
              <a:buNone/>
              <a:defRPr sz="2400"/>
            </a:lvl3pPr>
            <a:lvl4pPr lvl="3">
              <a:lnSpc>
                <a:spcPct val="100000"/>
              </a:lnSpc>
              <a:spcBef>
                <a:spcPts val="0"/>
              </a:spcBef>
              <a:spcAft>
                <a:spcPts val="0"/>
              </a:spcAft>
              <a:buSzPts val="1800"/>
              <a:buNone/>
              <a:defRPr sz="2400"/>
            </a:lvl4pPr>
            <a:lvl5pPr lvl="4">
              <a:lnSpc>
                <a:spcPct val="100000"/>
              </a:lnSpc>
              <a:spcBef>
                <a:spcPts val="0"/>
              </a:spcBef>
              <a:spcAft>
                <a:spcPts val="0"/>
              </a:spcAft>
              <a:buSzPts val="1800"/>
              <a:buNone/>
              <a:defRPr sz="2400"/>
            </a:lvl5pPr>
            <a:lvl6pPr lvl="5">
              <a:lnSpc>
                <a:spcPct val="100000"/>
              </a:lnSpc>
              <a:spcBef>
                <a:spcPts val="0"/>
              </a:spcBef>
              <a:spcAft>
                <a:spcPts val="0"/>
              </a:spcAft>
              <a:buSzPts val="1800"/>
              <a:buNone/>
              <a:defRPr sz="2400"/>
            </a:lvl6pPr>
            <a:lvl7pPr lvl="6">
              <a:lnSpc>
                <a:spcPct val="100000"/>
              </a:lnSpc>
              <a:spcBef>
                <a:spcPts val="0"/>
              </a:spcBef>
              <a:spcAft>
                <a:spcPts val="0"/>
              </a:spcAft>
              <a:buSzPts val="1800"/>
              <a:buNone/>
              <a:defRPr sz="2400"/>
            </a:lvl7pPr>
            <a:lvl8pPr lvl="7">
              <a:lnSpc>
                <a:spcPct val="100000"/>
              </a:lnSpc>
              <a:spcBef>
                <a:spcPts val="0"/>
              </a:spcBef>
              <a:spcAft>
                <a:spcPts val="0"/>
              </a:spcAft>
              <a:buSzPts val="1800"/>
              <a:buNone/>
              <a:defRPr sz="2400"/>
            </a:lvl8pPr>
            <a:lvl9pPr lvl="8">
              <a:lnSpc>
                <a:spcPct val="100000"/>
              </a:lnSpc>
              <a:spcBef>
                <a:spcPts val="0"/>
              </a:spcBef>
              <a:spcAft>
                <a:spcPts val="0"/>
              </a:spcAft>
              <a:buSzPts val="1800"/>
              <a:buNone/>
              <a:defRPr sz="2400"/>
            </a:lvl9pPr>
          </a:lstStyle>
          <a:p>
            <a:endParaRPr/>
          </a:p>
        </p:txBody>
      </p:sp>
    </p:spTree>
    <p:extLst>
      <p:ext uri="{BB962C8B-B14F-4D97-AF65-F5344CB8AC3E}">
        <p14:creationId xmlns:p14="http://schemas.microsoft.com/office/powerpoint/2010/main" val="2162203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title and description" preserve="1">
  <p:cSld name="Section title and description">
    <p:bg>
      <p:bgPr>
        <a:blipFill>
          <a:blip r:embed="rId2">
            <a:alphaModFix/>
          </a:blip>
          <a:stretch>
            <a:fillRect/>
          </a:stretch>
        </a:blipFill>
        <a:effectLst/>
      </p:bgPr>
    </p:bg>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1116033" y="1644233"/>
            <a:ext cx="4797600" cy="1976400"/>
          </a:xfrm>
          <a:prstGeom prst="rect">
            <a:avLst/>
          </a:prstGeom>
        </p:spPr>
        <p:txBody>
          <a:bodyPr spcFirstLastPara="1" wrap="square" lIns="91425" tIns="91425" rIns="91425" bIns="91425" anchor="b" anchorCtr="0">
            <a:noAutofit/>
          </a:bodyPr>
          <a:lstStyle>
            <a:lvl1pPr lvl="0" algn="ctr">
              <a:spcBef>
                <a:spcPts val="0"/>
              </a:spcBef>
              <a:spcAft>
                <a:spcPts val="0"/>
              </a:spcAft>
              <a:buSzPts val="4000"/>
              <a:buNone/>
              <a:defRPr sz="5333"/>
            </a:lvl1pPr>
            <a:lvl2pPr lvl="1" algn="ctr">
              <a:spcBef>
                <a:spcPts val="0"/>
              </a:spcBef>
              <a:spcAft>
                <a:spcPts val="0"/>
              </a:spcAft>
              <a:buSzPts val="4000"/>
              <a:buNone/>
              <a:defRPr sz="5333"/>
            </a:lvl2pPr>
            <a:lvl3pPr lvl="2" algn="ctr">
              <a:spcBef>
                <a:spcPts val="0"/>
              </a:spcBef>
              <a:spcAft>
                <a:spcPts val="0"/>
              </a:spcAft>
              <a:buSzPts val="4000"/>
              <a:buNone/>
              <a:defRPr sz="5333"/>
            </a:lvl3pPr>
            <a:lvl4pPr lvl="3" algn="ctr">
              <a:spcBef>
                <a:spcPts val="0"/>
              </a:spcBef>
              <a:spcAft>
                <a:spcPts val="0"/>
              </a:spcAft>
              <a:buSzPts val="4000"/>
              <a:buNone/>
              <a:defRPr sz="5333"/>
            </a:lvl4pPr>
            <a:lvl5pPr lvl="4" algn="ctr">
              <a:spcBef>
                <a:spcPts val="0"/>
              </a:spcBef>
              <a:spcAft>
                <a:spcPts val="0"/>
              </a:spcAft>
              <a:buSzPts val="4000"/>
              <a:buNone/>
              <a:defRPr sz="5333"/>
            </a:lvl5pPr>
            <a:lvl6pPr lvl="5" algn="ctr">
              <a:spcBef>
                <a:spcPts val="0"/>
              </a:spcBef>
              <a:spcAft>
                <a:spcPts val="0"/>
              </a:spcAft>
              <a:buSzPts val="4000"/>
              <a:buNone/>
              <a:defRPr sz="5333"/>
            </a:lvl6pPr>
            <a:lvl7pPr lvl="6" algn="ctr">
              <a:spcBef>
                <a:spcPts val="0"/>
              </a:spcBef>
              <a:spcAft>
                <a:spcPts val="0"/>
              </a:spcAft>
              <a:buSzPts val="4000"/>
              <a:buNone/>
              <a:defRPr sz="5333"/>
            </a:lvl7pPr>
            <a:lvl8pPr lvl="7" algn="ctr">
              <a:spcBef>
                <a:spcPts val="0"/>
              </a:spcBef>
              <a:spcAft>
                <a:spcPts val="0"/>
              </a:spcAft>
              <a:buSzPts val="4000"/>
              <a:buNone/>
              <a:defRPr sz="5333"/>
            </a:lvl8pPr>
            <a:lvl9pPr lvl="8" algn="ctr">
              <a:spcBef>
                <a:spcPts val="0"/>
              </a:spcBef>
              <a:spcAft>
                <a:spcPts val="0"/>
              </a:spcAft>
              <a:buSzPts val="4000"/>
              <a:buNone/>
              <a:defRPr sz="5333"/>
            </a:lvl9pPr>
          </a:lstStyle>
          <a:p>
            <a:endParaRPr/>
          </a:p>
        </p:txBody>
      </p:sp>
      <p:sp>
        <p:nvSpPr>
          <p:cNvPr id="34" name="Google Shape;34;p9"/>
          <p:cNvSpPr txBox="1">
            <a:spLocks noGrp="1"/>
          </p:cNvSpPr>
          <p:nvPr>
            <p:ph type="subTitle" idx="1"/>
          </p:nvPr>
        </p:nvSpPr>
        <p:spPr>
          <a:xfrm>
            <a:off x="1116033" y="3737433"/>
            <a:ext cx="4797600" cy="164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500"/>
              <a:buNone/>
              <a:defRPr sz="2000"/>
            </a:lvl1pPr>
            <a:lvl2pPr lvl="1" algn="ctr">
              <a:lnSpc>
                <a:spcPct val="100000"/>
              </a:lnSpc>
              <a:spcBef>
                <a:spcPts val="0"/>
              </a:spcBef>
              <a:spcAft>
                <a:spcPts val="0"/>
              </a:spcAft>
              <a:buSzPts val="1500"/>
              <a:buNone/>
              <a:defRPr sz="2000"/>
            </a:lvl2pPr>
            <a:lvl3pPr lvl="2" algn="ctr">
              <a:lnSpc>
                <a:spcPct val="100000"/>
              </a:lnSpc>
              <a:spcBef>
                <a:spcPts val="0"/>
              </a:spcBef>
              <a:spcAft>
                <a:spcPts val="0"/>
              </a:spcAft>
              <a:buSzPts val="1500"/>
              <a:buNone/>
              <a:defRPr sz="2000"/>
            </a:lvl3pPr>
            <a:lvl4pPr lvl="3" algn="ctr">
              <a:lnSpc>
                <a:spcPct val="100000"/>
              </a:lnSpc>
              <a:spcBef>
                <a:spcPts val="0"/>
              </a:spcBef>
              <a:spcAft>
                <a:spcPts val="0"/>
              </a:spcAft>
              <a:buSzPts val="1500"/>
              <a:buNone/>
              <a:defRPr sz="2000"/>
            </a:lvl4pPr>
            <a:lvl5pPr lvl="4" algn="ctr">
              <a:lnSpc>
                <a:spcPct val="100000"/>
              </a:lnSpc>
              <a:spcBef>
                <a:spcPts val="0"/>
              </a:spcBef>
              <a:spcAft>
                <a:spcPts val="0"/>
              </a:spcAft>
              <a:buSzPts val="1500"/>
              <a:buNone/>
              <a:defRPr sz="2000"/>
            </a:lvl5pPr>
            <a:lvl6pPr lvl="5" algn="ctr">
              <a:lnSpc>
                <a:spcPct val="100000"/>
              </a:lnSpc>
              <a:spcBef>
                <a:spcPts val="0"/>
              </a:spcBef>
              <a:spcAft>
                <a:spcPts val="0"/>
              </a:spcAft>
              <a:buSzPts val="1500"/>
              <a:buNone/>
              <a:defRPr sz="2000"/>
            </a:lvl6pPr>
            <a:lvl7pPr lvl="6" algn="ctr">
              <a:lnSpc>
                <a:spcPct val="100000"/>
              </a:lnSpc>
              <a:spcBef>
                <a:spcPts val="0"/>
              </a:spcBef>
              <a:spcAft>
                <a:spcPts val="0"/>
              </a:spcAft>
              <a:buSzPts val="1500"/>
              <a:buNone/>
              <a:defRPr sz="2000"/>
            </a:lvl7pPr>
            <a:lvl8pPr lvl="7" algn="ctr">
              <a:lnSpc>
                <a:spcPct val="100000"/>
              </a:lnSpc>
              <a:spcBef>
                <a:spcPts val="0"/>
              </a:spcBef>
              <a:spcAft>
                <a:spcPts val="0"/>
              </a:spcAft>
              <a:buSzPts val="1500"/>
              <a:buNone/>
              <a:defRPr sz="2000"/>
            </a:lvl8pPr>
            <a:lvl9pPr lvl="8" algn="ctr">
              <a:lnSpc>
                <a:spcPct val="100000"/>
              </a:lnSpc>
              <a:spcBef>
                <a:spcPts val="0"/>
              </a:spcBef>
              <a:spcAft>
                <a:spcPts val="0"/>
              </a:spcAft>
              <a:buSzPts val="1500"/>
              <a:buNone/>
              <a:defRPr sz="2000"/>
            </a:lvl9pPr>
          </a:lstStyle>
          <a:p>
            <a:endParaRPr/>
          </a:p>
        </p:txBody>
      </p:sp>
      <p:sp>
        <p:nvSpPr>
          <p:cNvPr id="35" name="Google Shape;35;p9"/>
          <p:cNvSpPr txBox="1">
            <a:spLocks noGrp="1"/>
          </p:cNvSpPr>
          <p:nvPr>
            <p:ph type="body" idx="2"/>
          </p:nvPr>
        </p:nvSpPr>
        <p:spPr>
          <a:xfrm>
            <a:off x="6353233" y="965433"/>
            <a:ext cx="4656400" cy="4926800"/>
          </a:xfrm>
          <a:prstGeom prst="rect">
            <a:avLst/>
          </a:prstGeom>
        </p:spPr>
        <p:txBody>
          <a:bodyPr spcFirstLastPara="1" wrap="square" lIns="91425" tIns="91425" rIns="91425" bIns="91425" anchor="ctr"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Tree>
    <p:extLst>
      <p:ext uri="{BB962C8B-B14F-4D97-AF65-F5344CB8AC3E}">
        <p14:creationId xmlns:p14="http://schemas.microsoft.com/office/powerpoint/2010/main" val="4292916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aption" preserve="1">
  <p:cSld name="Caption">
    <p:bg>
      <p:bgPr>
        <a:blipFill>
          <a:blip r:embed="rId2">
            <a:alphaModFix/>
          </a:blip>
          <a:stretch>
            <a:fillRect/>
          </a:stretch>
        </a:blipFill>
        <a:effectLst/>
      </p:bgPr>
    </p:bg>
    <p:spTree>
      <p:nvGrpSpPr>
        <p:cNvPr id="1" name="Shape 36"/>
        <p:cNvGrpSpPr/>
        <p:nvPr/>
      </p:nvGrpSpPr>
      <p:grpSpPr>
        <a:xfrm>
          <a:off x="0" y="0"/>
          <a:ext cx="0" cy="0"/>
          <a:chOff x="0" y="0"/>
          <a:chExt cx="0" cy="0"/>
        </a:xfrm>
      </p:grpSpPr>
      <p:sp>
        <p:nvSpPr>
          <p:cNvPr id="37" name="Google Shape;37;p10"/>
          <p:cNvSpPr txBox="1">
            <a:spLocks noGrp="1"/>
          </p:cNvSpPr>
          <p:nvPr>
            <p:ph type="body" idx="1"/>
          </p:nvPr>
        </p:nvSpPr>
        <p:spPr>
          <a:xfrm>
            <a:off x="949800" y="5640767"/>
            <a:ext cx="10292400" cy="806800"/>
          </a:xfrm>
          <a:prstGeom prst="rect">
            <a:avLst/>
          </a:prstGeom>
        </p:spPr>
        <p:txBody>
          <a:bodyPr spcFirstLastPara="1" wrap="square" lIns="91425" tIns="91425" rIns="91425" bIns="91425" anchor="ctr" anchorCtr="0">
            <a:noAutofit/>
          </a:bodyPr>
          <a:lstStyle>
            <a:lvl1pPr marL="609585" lvl="0" indent="-304792">
              <a:lnSpc>
                <a:spcPct val="100000"/>
              </a:lnSpc>
              <a:spcBef>
                <a:spcPts val="0"/>
              </a:spcBef>
              <a:spcAft>
                <a:spcPts val="0"/>
              </a:spcAft>
              <a:buSzPts val="1800"/>
              <a:buNone/>
              <a:defRPr/>
            </a:lvl1pPr>
          </a:lstStyle>
          <a:p>
            <a:endParaRPr/>
          </a:p>
        </p:txBody>
      </p:sp>
    </p:spTree>
    <p:extLst>
      <p:ext uri="{BB962C8B-B14F-4D97-AF65-F5344CB8AC3E}">
        <p14:creationId xmlns:p14="http://schemas.microsoft.com/office/powerpoint/2010/main" val="1330558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ig number" preserve="1">
  <p:cSld name="Big number">
    <p:bg>
      <p:bgPr>
        <a:blipFill>
          <a:blip r:embed="rId2">
            <a:alphaModFix/>
          </a:blip>
          <a:stretch>
            <a:fillRect/>
          </a:stretch>
        </a:blipFill>
        <a:effectLst/>
      </p:bgPr>
    </p:bg>
    <p:spTree>
      <p:nvGrpSpPr>
        <p:cNvPr id="1" name="Shape 38"/>
        <p:cNvGrpSpPr/>
        <p:nvPr/>
      </p:nvGrpSpPr>
      <p:grpSpPr>
        <a:xfrm>
          <a:off x="0" y="0"/>
          <a:ext cx="0" cy="0"/>
          <a:chOff x="0" y="0"/>
          <a:chExt cx="0" cy="0"/>
        </a:xfrm>
      </p:grpSpPr>
      <p:sp>
        <p:nvSpPr>
          <p:cNvPr id="39" name="Google Shape;39;p11"/>
          <p:cNvSpPr txBox="1">
            <a:spLocks noGrp="1"/>
          </p:cNvSpPr>
          <p:nvPr>
            <p:ph type="title" hasCustomPrompt="1"/>
          </p:nvPr>
        </p:nvSpPr>
        <p:spPr>
          <a:xfrm>
            <a:off x="949800" y="1474833"/>
            <a:ext cx="102924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60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40" name="Google Shape;40;p11"/>
          <p:cNvSpPr txBox="1">
            <a:spLocks noGrp="1"/>
          </p:cNvSpPr>
          <p:nvPr>
            <p:ph type="body" idx="1"/>
          </p:nvPr>
        </p:nvSpPr>
        <p:spPr>
          <a:xfrm>
            <a:off x="949800" y="4202967"/>
            <a:ext cx="10292400" cy="17344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vl1pPr>
            <a:lvl2pPr marL="1219170" lvl="1" indent="-423323" algn="ctr">
              <a:spcBef>
                <a:spcPts val="2133"/>
              </a:spcBef>
              <a:spcAft>
                <a:spcPts val="0"/>
              </a:spcAft>
              <a:buSzPts val="1400"/>
              <a:buChar char="○"/>
              <a:defRPr/>
            </a:lvl2pPr>
            <a:lvl3pPr marL="1828754" lvl="2" indent="-423323" algn="ctr">
              <a:spcBef>
                <a:spcPts val="2133"/>
              </a:spcBef>
              <a:spcAft>
                <a:spcPts val="0"/>
              </a:spcAft>
              <a:buSzPts val="1400"/>
              <a:buChar char="■"/>
              <a:defRPr/>
            </a:lvl3pPr>
            <a:lvl4pPr marL="2438339" lvl="3" indent="-423323" algn="ctr">
              <a:spcBef>
                <a:spcPts val="2133"/>
              </a:spcBef>
              <a:spcAft>
                <a:spcPts val="0"/>
              </a:spcAft>
              <a:buSzPts val="1400"/>
              <a:buChar char="●"/>
              <a:defRPr/>
            </a:lvl4pPr>
            <a:lvl5pPr marL="3047924" lvl="4" indent="-423323" algn="ctr">
              <a:spcBef>
                <a:spcPts val="2133"/>
              </a:spcBef>
              <a:spcAft>
                <a:spcPts val="0"/>
              </a:spcAft>
              <a:buSzPts val="1400"/>
              <a:buChar char="○"/>
              <a:defRPr/>
            </a:lvl5pPr>
            <a:lvl6pPr marL="3657509" lvl="5" indent="-423323" algn="ctr">
              <a:spcBef>
                <a:spcPts val="2133"/>
              </a:spcBef>
              <a:spcAft>
                <a:spcPts val="0"/>
              </a:spcAft>
              <a:buSzPts val="1400"/>
              <a:buChar char="■"/>
              <a:defRPr/>
            </a:lvl6pPr>
            <a:lvl7pPr marL="4267093" lvl="6" indent="-423323" algn="ctr">
              <a:spcBef>
                <a:spcPts val="2133"/>
              </a:spcBef>
              <a:spcAft>
                <a:spcPts val="0"/>
              </a:spcAft>
              <a:buSzPts val="1400"/>
              <a:buChar char="●"/>
              <a:defRPr/>
            </a:lvl7pPr>
            <a:lvl8pPr marL="4876678" lvl="7" indent="-423323" algn="ctr">
              <a:spcBef>
                <a:spcPts val="2133"/>
              </a:spcBef>
              <a:spcAft>
                <a:spcPts val="0"/>
              </a:spcAft>
              <a:buSzPts val="1400"/>
              <a:buChar char="○"/>
              <a:defRPr/>
            </a:lvl8pPr>
            <a:lvl9pPr marL="5486263" lvl="8" indent="-423323" algn="ctr">
              <a:spcBef>
                <a:spcPts val="2133"/>
              </a:spcBef>
              <a:spcAft>
                <a:spcPts val="2133"/>
              </a:spcAft>
              <a:buSzPts val="1400"/>
              <a:buChar char="■"/>
              <a:defRPr/>
            </a:lvl9pPr>
          </a:lstStyle>
          <a:p>
            <a:endParaRPr/>
          </a:p>
        </p:txBody>
      </p:sp>
    </p:spTree>
    <p:extLst>
      <p:ext uri="{BB962C8B-B14F-4D97-AF65-F5344CB8AC3E}">
        <p14:creationId xmlns:p14="http://schemas.microsoft.com/office/powerpoint/2010/main" val="2250507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type="blank" preserve="1">
  <p:cSld name="Blank">
    <p:spTree>
      <p:nvGrpSpPr>
        <p:cNvPr id="1" name="Shape 41"/>
        <p:cNvGrpSpPr/>
        <p:nvPr/>
      </p:nvGrpSpPr>
      <p:grpSpPr>
        <a:xfrm>
          <a:off x="0" y="0"/>
          <a:ext cx="0" cy="0"/>
          <a:chOff x="0" y="0"/>
          <a:chExt cx="0" cy="0"/>
        </a:xfrm>
      </p:grpSpPr>
    </p:spTree>
    <p:extLst>
      <p:ext uri="{BB962C8B-B14F-4D97-AF65-F5344CB8AC3E}">
        <p14:creationId xmlns:p14="http://schemas.microsoft.com/office/powerpoint/2010/main" val="8465875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able of contents" preserve="1">
  <p:cSld name="Table of contents">
    <p:bg>
      <p:bgPr>
        <a:blipFill>
          <a:blip r:embed="rId2">
            <a:alphaModFix/>
          </a:blip>
          <a:stretch>
            <a:fillRect/>
          </a:stretch>
        </a:blipFill>
        <a:effectLst/>
      </p:bgPr>
    </p:bg>
    <p:spTree>
      <p:nvGrpSpPr>
        <p:cNvPr id="1" name="Shape 42"/>
        <p:cNvGrpSpPr/>
        <p:nvPr/>
      </p:nvGrpSpPr>
      <p:grpSpPr>
        <a:xfrm>
          <a:off x="0" y="0"/>
          <a:ext cx="0" cy="0"/>
          <a:chOff x="0" y="0"/>
          <a:chExt cx="0" cy="0"/>
        </a:xfrm>
      </p:grpSpPr>
      <p:sp>
        <p:nvSpPr>
          <p:cNvPr id="43" name="Google Shape;43;p13"/>
          <p:cNvSpPr txBox="1">
            <a:spLocks noGrp="1"/>
          </p:cNvSpPr>
          <p:nvPr>
            <p:ph type="title" hasCustomPrompt="1"/>
          </p:nvPr>
        </p:nvSpPr>
        <p:spPr>
          <a:xfrm>
            <a:off x="4327400" y="1733300"/>
            <a:ext cx="2614400" cy="627200"/>
          </a:xfrm>
          <a:prstGeom prst="rect">
            <a:avLst/>
          </a:prstGeom>
        </p:spPr>
        <p:txBody>
          <a:bodyPr spcFirstLastPara="1" wrap="square" lIns="91425" tIns="0" rIns="91425" bIns="0" anchor="ctr" anchorCtr="0">
            <a:noAutofit/>
          </a:bodyPr>
          <a:lstStyle>
            <a:lvl1pPr lvl="0" algn="r" rtl="0">
              <a:spcBef>
                <a:spcPts val="0"/>
              </a:spcBef>
              <a:spcAft>
                <a:spcPts val="0"/>
              </a:spcAft>
              <a:buClr>
                <a:srgbClr val="F27775"/>
              </a:buClr>
              <a:buSzPts val="4000"/>
              <a:buNone/>
              <a:defRPr sz="5333">
                <a:solidFill>
                  <a:srgbClr val="F27775"/>
                </a:solidFill>
              </a:defRPr>
            </a:lvl1pPr>
            <a:lvl2pPr lvl="1" algn="r" rtl="0">
              <a:spcBef>
                <a:spcPts val="0"/>
              </a:spcBef>
              <a:spcAft>
                <a:spcPts val="0"/>
              </a:spcAft>
              <a:buSzPts val="4000"/>
              <a:buNone/>
              <a:defRPr sz="5333"/>
            </a:lvl2pPr>
            <a:lvl3pPr lvl="2" algn="r" rtl="0">
              <a:spcBef>
                <a:spcPts val="0"/>
              </a:spcBef>
              <a:spcAft>
                <a:spcPts val="0"/>
              </a:spcAft>
              <a:buSzPts val="4000"/>
              <a:buNone/>
              <a:defRPr sz="5333"/>
            </a:lvl3pPr>
            <a:lvl4pPr lvl="3" algn="r" rtl="0">
              <a:spcBef>
                <a:spcPts val="0"/>
              </a:spcBef>
              <a:spcAft>
                <a:spcPts val="0"/>
              </a:spcAft>
              <a:buSzPts val="4000"/>
              <a:buNone/>
              <a:defRPr sz="5333"/>
            </a:lvl4pPr>
            <a:lvl5pPr lvl="4" algn="r" rtl="0">
              <a:spcBef>
                <a:spcPts val="0"/>
              </a:spcBef>
              <a:spcAft>
                <a:spcPts val="0"/>
              </a:spcAft>
              <a:buSzPts val="4000"/>
              <a:buNone/>
              <a:defRPr sz="5333"/>
            </a:lvl5pPr>
            <a:lvl6pPr lvl="5" algn="r" rtl="0">
              <a:spcBef>
                <a:spcPts val="0"/>
              </a:spcBef>
              <a:spcAft>
                <a:spcPts val="0"/>
              </a:spcAft>
              <a:buSzPts val="4000"/>
              <a:buNone/>
              <a:defRPr sz="5333"/>
            </a:lvl6pPr>
            <a:lvl7pPr lvl="6" algn="r" rtl="0">
              <a:spcBef>
                <a:spcPts val="0"/>
              </a:spcBef>
              <a:spcAft>
                <a:spcPts val="0"/>
              </a:spcAft>
              <a:buSzPts val="4000"/>
              <a:buNone/>
              <a:defRPr sz="5333"/>
            </a:lvl7pPr>
            <a:lvl8pPr lvl="7" algn="r" rtl="0">
              <a:spcBef>
                <a:spcPts val="0"/>
              </a:spcBef>
              <a:spcAft>
                <a:spcPts val="0"/>
              </a:spcAft>
              <a:buSzPts val="4000"/>
              <a:buNone/>
              <a:defRPr sz="5333"/>
            </a:lvl8pPr>
            <a:lvl9pPr lvl="8" algn="r" rtl="0">
              <a:spcBef>
                <a:spcPts val="0"/>
              </a:spcBef>
              <a:spcAft>
                <a:spcPts val="0"/>
              </a:spcAft>
              <a:buSzPts val="4000"/>
              <a:buNone/>
              <a:defRPr sz="5333"/>
            </a:lvl9pPr>
          </a:lstStyle>
          <a:p>
            <a:r>
              <a:t>xx%</a:t>
            </a:r>
          </a:p>
        </p:txBody>
      </p:sp>
      <p:sp>
        <p:nvSpPr>
          <p:cNvPr id="44" name="Google Shape;44;p13"/>
          <p:cNvSpPr txBox="1">
            <a:spLocks noGrp="1"/>
          </p:cNvSpPr>
          <p:nvPr>
            <p:ph type="subTitle" idx="1"/>
          </p:nvPr>
        </p:nvSpPr>
        <p:spPr>
          <a:xfrm>
            <a:off x="6941800" y="1685500"/>
            <a:ext cx="4300400" cy="440000"/>
          </a:xfrm>
          <a:prstGeom prst="rect">
            <a:avLst/>
          </a:prstGeom>
          <a:noFill/>
        </p:spPr>
        <p:txBody>
          <a:bodyPr spcFirstLastPara="1" wrap="square" lIns="91425" tIns="0" rIns="91425" bIns="0" anchor="ctr" anchorCtr="0">
            <a:noAutofit/>
          </a:bodyPr>
          <a:lstStyle>
            <a:lvl1pPr lvl="0">
              <a:lnSpc>
                <a:spcPct val="114000"/>
              </a:lnSpc>
              <a:spcBef>
                <a:spcPts val="0"/>
              </a:spcBef>
              <a:spcAft>
                <a:spcPts val="0"/>
              </a:spcAft>
              <a:buNone/>
              <a:defRPr sz="2267"/>
            </a:lvl1pPr>
            <a:lvl2pPr lvl="1">
              <a:lnSpc>
                <a:spcPct val="114000"/>
              </a:lnSpc>
              <a:spcBef>
                <a:spcPts val="0"/>
              </a:spcBef>
              <a:spcAft>
                <a:spcPts val="0"/>
              </a:spcAft>
              <a:buNone/>
              <a:defRPr sz="2267"/>
            </a:lvl2pPr>
            <a:lvl3pPr lvl="2">
              <a:lnSpc>
                <a:spcPct val="114000"/>
              </a:lnSpc>
              <a:spcBef>
                <a:spcPts val="0"/>
              </a:spcBef>
              <a:spcAft>
                <a:spcPts val="0"/>
              </a:spcAft>
              <a:buNone/>
              <a:defRPr sz="2267"/>
            </a:lvl3pPr>
            <a:lvl4pPr lvl="3">
              <a:lnSpc>
                <a:spcPct val="114000"/>
              </a:lnSpc>
              <a:spcBef>
                <a:spcPts val="0"/>
              </a:spcBef>
              <a:spcAft>
                <a:spcPts val="0"/>
              </a:spcAft>
              <a:buNone/>
              <a:defRPr sz="2267"/>
            </a:lvl4pPr>
            <a:lvl5pPr lvl="4">
              <a:lnSpc>
                <a:spcPct val="114000"/>
              </a:lnSpc>
              <a:spcBef>
                <a:spcPts val="0"/>
              </a:spcBef>
              <a:spcAft>
                <a:spcPts val="0"/>
              </a:spcAft>
              <a:buNone/>
              <a:defRPr sz="2267"/>
            </a:lvl5pPr>
            <a:lvl6pPr lvl="5">
              <a:lnSpc>
                <a:spcPct val="114000"/>
              </a:lnSpc>
              <a:spcBef>
                <a:spcPts val="0"/>
              </a:spcBef>
              <a:spcAft>
                <a:spcPts val="0"/>
              </a:spcAft>
              <a:buNone/>
              <a:defRPr sz="2267"/>
            </a:lvl6pPr>
            <a:lvl7pPr lvl="6">
              <a:lnSpc>
                <a:spcPct val="114000"/>
              </a:lnSpc>
              <a:spcBef>
                <a:spcPts val="0"/>
              </a:spcBef>
              <a:spcAft>
                <a:spcPts val="0"/>
              </a:spcAft>
              <a:buNone/>
              <a:defRPr sz="2267"/>
            </a:lvl7pPr>
            <a:lvl8pPr lvl="7">
              <a:lnSpc>
                <a:spcPct val="114000"/>
              </a:lnSpc>
              <a:spcBef>
                <a:spcPts val="0"/>
              </a:spcBef>
              <a:spcAft>
                <a:spcPts val="0"/>
              </a:spcAft>
              <a:buNone/>
              <a:defRPr sz="2267"/>
            </a:lvl8pPr>
            <a:lvl9pPr lvl="8">
              <a:lnSpc>
                <a:spcPct val="114000"/>
              </a:lnSpc>
              <a:spcBef>
                <a:spcPts val="0"/>
              </a:spcBef>
              <a:spcAft>
                <a:spcPts val="0"/>
              </a:spcAft>
              <a:buNone/>
              <a:defRPr sz="2267"/>
            </a:lvl9pPr>
          </a:lstStyle>
          <a:p>
            <a:endParaRPr/>
          </a:p>
        </p:txBody>
      </p:sp>
      <p:sp>
        <p:nvSpPr>
          <p:cNvPr id="45" name="Google Shape;45;p13"/>
          <p:cNvSpPr txBox="1">
            <a:spLocks noGrp="1"/>
          </p:cNvSpPr>
          <p:nvPr>
            <p:ph type="title" idx="2" hasCustomPrompt="1"/>
          </p:nvPr>
        </p:nvSpPr>
        <p:spPr>
          <a:xfrm>
            <a:off x="4327400" y="2964933"/>
            <a:ext cx="2614400" cy="627200"/>
          </a:xfrm>
          <a:prstGeom prst="rect">
            <a:avLst/>
          </a:prstGeom>
        </p:spPr>
        <p:txBody>
          <a:bodyPr spcFirstLastPara="1" wrap="square" lIns="91425" tIns="0" rIns="91425" bIns="0" anchor="ctr" anchorCtr="0">
            <a:noAutofit/>
          </a:bodyPr>
          <a:lstStyle>
            <a:lvl1pPr lvl="0" algn="r" rtl="0">
              <a:spcBef>
                <a:spcPts val="0"/>
              </a:spcBef>
              <a:spcAft>
                <a:spcPts val="0"/>
              </a:spcAft>
              <a:buClr>
                <a:srgbClr val="F27775"/>
              </a:buClr>
              <a:buSzPts val="4000"/>
              <a:buNone/>
              <a:defRPr sz="5333">
                <a:solidFill>
                  <a:srgbClr val="F27775"/>
                </a:solidFill>
              </a:defRPr>
            </a:lvl1pPr>
            <a:lvl2pPr lvl="1" algn="r" rtl="0">
              <a:spcBef>
                <a:spcPts val="0"/>
              </a:spcBef>
              <a:spcAft>
                <a:spcPts val="0"/>
              </a:spcAft>
              <a:buSzPts val="4000"/>
              <a:buNone/>
              <a:defRPr sz="5333"/>
            </a:lvl2pPr>
            <a:lvl3pPr lvl="2" algn="r" rtl="0">
              <a:spcBef>
                <a:spcPts val="0"/>
              </a:spcBef>
              <a:spcAft>
                <a:spcPts val="0"/>
              </a:spcAft>
              <a:buSzPts val="4000"/>
              <a:buNone/>
              <a:defRPr sz="5333"/>
            </a:lvl3pPr>
            <a:lvl4pPr lvl="3" algn="r" rtl="0">
              <a:spcBef>
                <a:spcPts val="0"/>
              </a:spcBef>
              <a:spcAft>
                <a:spcPts val="0"/>
              </a:spcAft>
              <a:buSzPts val="4000"/>
              <a:buNone/>
              <a:defRPr sz="5333"/>
            </a:lvl4pPr>
            <a:lvl5pPr lvl="4" algn="r" rtl="0">
              <a:spcBef>
                <a:spcPts val="0"/>
              </a:spcBef>
              <a:spcAft>
                <a:spcPts val="0"/>
              </a:spcAft>
              <a:buSzPts val="4000"/>
              <a:buNone/>
              <a:defRPr sz="5333"/>
            </a:lvl5pPr>
            <a:lvl6pPr lvl="5" algn="r" rtl="0">
              <a:spcBef>
                <a:spcPts val="0"/>
              </a:spcBef>
              <a:spcAft>
                <a:spcPts val="0"/>
              </a:spcAft>
              <a:buSzPts val="4000"/>
              <a:buNone/>
              <a:defRPr sz="5333"/>
            </a:lvl6pPr>
            <a:lvl7pPr lvl="6" algn="r" rtl="0">
              <a:spcBef>
                <a:spcPts val="0"/>
              </a:spcBef>
              <a:spcAft>
                <a:spcPts val="0"/>
              </a:spcAft>
              <a:buSzPts val="4000"/>
              <a:buNone/>
              <a:defRPr sz="5333"/>
            </a:lvl7pPr>
            <a:lvl8pPr lvl="7" algn="r" rtl="0">
              <a:spcBef>
                <a:spcPts val="0"/>
              </a:spcBef>
              <a:spcAft>
                <a:spcPts val="0"/>
              </a:spcAft>
              <a:buSzPts val="4000"/>
              <a:buNone/>
              <a:defRPr sz="5333"/>
            </a:lvl8pPr>
            <a:lvl9pPr lvl="8" algn="r" rtl="0">
              <a:spcBef>
                <a:spcPts val="0"/>
              </a:spcBef>
              <a:spcAft>
                <a:spcPts val="0"/>
              </a:spcAft>
              <a:buSzPts val="4000"/>
              <a:buNone/>
              <a:defRPr sz="5333"/>
            </a:lvl9pPr>
          </a:lstStyle>
          <a:p>
            <a:r>
              <a:t>xx%</a:t>
            </a:r>
          </a:p>
        </p:txBody>
      </p:sp>
      <p:sp>
        <p:nvSpPr>
          <p:cNvPr id="46" name="Google Shape;46;p13"/>
          <p:cNvSpPr txBox="1">
            <a:spLocks noGrp="1"/>
          </p:cNvSpPr>
          <p:nvPr>
            <p:ph type="subTitle" idx="3"/>
          </p:nvPr>
        </p:nvSpPr>
        <p:spPr>
          <a:xfrm>
            <a:off x="6941800" y="2917967"/>
            <a:ext cx="4300400" cy="440000"/>
          </a:xfrm>
          <a:prstGeom prst="rect">
            <a:avLst/>
          </a:prstGeom>
          <a:noFill/>
        </p:spPr>
        <p:txBody>
          <a:bodyPr spcFirstLastPara="1" wrap="square" lIns="91425" tIns="0" rIns="91425" bIns="0" anchor="ctr" anchorCtr="0">
            <a:noAutofit/>
          </a:bodyPr>
          <a:lstStyle>
            <a:lvl1pPr lvl="0" rtl="0">
              <a:lnSpc>
                <a:spcPct val="114000"/>
              </a:lnSpc>
              <a:spcBef>
                <a:spcPts val="0"/>
              </a:spcBef>
              <a:spcAft>
                <a:spcPts val="0"/>
              </a:spcAft>
              <a:buNone/>
              <a:defRPr sz="2267"/>
            </a:lvl1pPr>
            <a:lvl2pPr lvl="1" rtl="0">
              <a:lnSpc>
                <a:spcPct val="114000"/>
              </a:lnSpc>
              <a:spcBef>
                <a:spcPts val="0"/>
              </a:spcBef>
              <a:spcAft>
                <a:spcPts val="0"/>
              </a:spcAft>
              <a:buNone/>
              <a:defRPr sz="2267"/>
            </a:lvl2pPr>
            <a:lvl3pPr lvl="2" rtl="0">
              <a:lnSpc>
                <a:spcPct val="114000"/>
              </a:lnSpc>
              <a:spcBef>
                <a:spcPts val="0"/>
              </a:spcBef>
              <a:spcAft>
                <a:spcPts val="0"/>
              </a:spcAft>
              <a:buNone/>
              <a:defRPr sz="2267"/>
            </a:lvl3pPr>
            <a:lvl4pPr lvl="3" rtl="0">
              <a:lnSpc>
                <a:spcPct val="114000"/>
              </a:lnSpc>
              <a:spcBef>
                <a:spcPts val="0"/>
              </a:spcBef>
              <a:spcAft>
                <a:spcPts val="0"/>
              </a:spcAft>
              <a:buNone/>
              <a:defRPr sz="2267"/>
            </a:lvl4pPr>
            <a:lvl5pPr lvl="4" rtl="0">
              <a:lnSpc>
                <a:spcPct val="114000"/>
              </a:lnSpc>
              <a:spcBef>
                <a:spcPts val="0"/>
              </a:spcBef>
              <a:spcAft>
                <a:spcPts val="0"/>
              </a:spcAft>
              <a:buNone/>
              <a:defRPr sz="2267"/>
            </a:lvl5pPr>
            <a:lvl6pPr lvl="5" rtl="0">
              <a:lnSpc>
                <a:spcPct val="114000"/>
              </a:lnSpc>
              <a:spcBef>
                <a:spcPts val="0"/>
              </a:spcBef>
              <a:spcAft>
                <a:spcPts val="0"/>
              </a:spcAft>
              <a:buNone/>
              <a:defRPr sz="2267"/>
            </a:lvl6pPr>
            <a:lvl7pPr lvl="6" rtl="0">
              <a:lnSpc>
                <a:spcPct val="114000"/>
              </a:lnSpc>
              <a:spcBef>
                <a:spcPts val="0"/>
              </a:spcBef>
              <a:spcAft>
                <a:spcPts val="0"/>
              </a:spcAft>
              <a:buNone/>
              <a:defRPr sz="2267"/>
            </a:lvl7pPr>
            <a:lvl8pPr lvl="7" rtl="0">
              <a:lnSpc>
                <a:spcPct val="114000"/>
              </a:lnSpc>
              <a:spcBef>
                <a:spcPts val="0"/>
              </a:spcBef>
              <a:spcAft>
                <a:spcPts val="0"/>
              </a:spcAft>
              <a:buNone/>
              <a:defRPr sz="2267"/>
            </a:lvl8pPr>
            <a:lvl9pPr lvl="8" rtl="0">
              <a:lnSpc>
                <a:spcPct val="114000"/>
              </a:lnSpc>
              <a:spcBef>
                <a:spcPts val="0"/>
              </a:spcBef>
              <a:spcAft>
                <a:spcPts val="0"/>
              </a:spcAft>
              <a:buNone/>
              <a:defRPr sz="2267"/>
            </a:lvl9pPr>
          </a:lstStyle>
          <a:p>
            <a:endParaRPr/>
          </a:p>
        </p:txBody>
      </p:sp>
      <p:sp>
        <p:nvSpPr>
          <p:cNvPr id="47" name="Google Shape;47;p13"/>
          <p:cNvSpPr txBox="1">
            <a:spLocks noGrp="1"/>
          </p:cNvSpPr>
          <p:nvPr>
            <p:ph type="title" idx="4" hasCustomPrompt="1"/>
          </p:nvPr>
        </p:nvSpPr>
        <p:spPr>
          <a:xfrm>
            <a:off x="4327400" y="4196600"/>
            <a:ext cx="2614400" cy="627200"/>
          </a:xfrm>
          <a:prstGeom prst="rect">
            <a:avLst/>
          </a:prstGeom>
        </p:spPr>
        <p:txBody>
          <a:bodyPr spcFirstLastPara="1" wrap="square" lIns="91425" tIns="0" rIns="91425" bIns="0" anchor="ctr" anchorCtr="0">
            <a:noAutofit/>
          </a:bodyPr>
          <a:lstStyle>
            <a:lvl1pPr lvl="0" algn="r" rtl="0">
              <a:spcBef>
                <a:spcPts val="0"/>
              </a:spcBef>
              <a:spcAft>
                <a:spcPts val="0"/>
              </a:spcAft>
              <a:buClr>
                <a:srgbClr val="F27775"/>
              </a:buClr>
              <a:buSzPts val="4000"/>
              <a:buNone/>
              <a:defRPr sz="5333">
                <a:solidFill>
                  <a:srgbClr val="F27775"/>
                </a:solidFill>
              </a:defRPr>
            </a:lvl1pPr>
            <a:lvl2pPr lvl="1" algn="r" rtl="0">
              <a:spcBef>
                <a:spcPts val="0"/>
              </a:spcBef>
              <a:spcAft>
                <a:spcPts val="0"/>
              </a:spcAft>
              <a:buSzPts val="4000"/>
              <a:buNone/>
              <a:defRPr sz="5333"/>
            </a:lvl2pPr>
            <a:lvl3pPr lvl="2" algn="r" rtl="0">
              <a:spcBef>
                <a:spcPts val="0"/>
              </a:spcBef>
              <a:spcAft>
                <a:spcPts val="0"/>
              </a:spcAft>
              <a:buSzPts val="4000"/>
              <a:buNone/>
              <a:defRPr sz="5333"/>
            </a:lvl3pPr>
            <a:lvl4pPr lvl="3" algn="r" rtl="0">
              <a:spcBef>
                <a:spcPts val="0"/>
              </a:spcBef>
              <a:spcAft>
                <a:spcPts val="0"/>
              </a:spcAft>
              <a:buSzPts val="4000"/>
              <a:buNone/>
              <a:defRPr sz="5333"/>
            </a:lvl4pPr>
            <a:lvl5pPr lvl="4" algn="r" rtl="0">
              <a:spcBef>
                <a:spcPts val="0"/>
              </a:spcBef>
              <a:spcAft>
                <a:spcPts val="0"/>
              </a:spcAft>
              <a:buSzPts val="4000"/>
              <a:buNone/>
              <a:defRPr sz="5333"/>
            </a:lvl5pPr>
            <a:lvl6pPr lvl="5" algn="r" rtl="0">
              <a:spcBef>
                <a:spcPts val="0"/>
              </a:spcBef>
              <a:spcAft>
                <a:spcPts val="0"/>
              </a:spcAft>
              <a:buSzPts val="4000"/>
              <a:buNone/>
              <a:defRPr sz="5333"/>
            </a:lvl6pPr>
            <a:lvl7pPr lvl="6" algn="r" rtl="0">
              <a:spcBef>
                <a:spcPts val="0"/>
              </a:spcBef>
              <a:spcAft>
                <a:spcPts val="0"/>
              </a:spcAft>
              <a:buSzPts val="4000"/>
              <a:buNone/>
              <a:defRPr sz="5333"/>
            </a:lvl7pPr>
            <a:lvl8pPr lvl="7" algn="r" rtl="0">
              <a:spcBef>
                <a:spcPts val="0"/>
              </a:spcBef>
              <a:spcAft>
                <a:spcPts val="0"/>
              </a:spcAft>
              <a:buSzPts val="4000"/>
              <a:buNone/>
              <a:defRPr sz="5333"/>
            </a:lvl8pPr>
            <a:lvl9pPr lvl="8" algn="r" rtl="0">
              <a:spcBef>
                <a:spcPts val="0"/>
              </a:spcBef>
              <a:spcAft>
                <a:spcPts val="0"/>
              </a:spcAft>
              <a:buSzPts val="4000"/>
              <a:buNone/>
              <a:defRPr sz="5333"/>
            </a:lvl9pPr>
          </a:lstStyle>
          <a:p>
            <a:r>
              <a:t>xx%</a:t>
            </a:r>
          </a:p>
        </p:txBody>
      </p:sp>
      <p:sp>
        <p:nvSpPr>
          <p:cNvPr id="48" name="Google Shape;48;p13"/>
          <p:cNvSpPr txBox="1">
            <a:spLocks noGrp="1"/>
          </p:cNvSpPr>
          <p:nvPr>
            <p:ph type="subTitle" idx="5"/>
          </p:nvPr>
        </p:nvSpPr>
        <p:spPr>
          <a:xfrm>
            <a:off x="6941800" y="4150433"/>
            <a:ext cx="4300400" cy="440000"/>
          </a:xfrm>
          <a:prstGeom prst="rect">
            <a:avLst/>
          </a:prstGeom>
          <a:noFill/>
        </p:spPr>
        <p:txBody>
          <a:bodyPr spcFirstLastPara="1" wrap="square" lIns="91425" tIns="0" rIns="91425" bIns="0" anchor="ctr" anchorCtr="0">
            <a:noAutofit/>
          </a:bodyPr>
          <a:lstStyle>
            <a:lvl1pPr lvl="0" rtl="0">
              <a:lnSpc>
                <a:spcPct val="114000"/>
              </a:lnSpc>
              <a:spcBef>
                <a:spcPts val="0"/>
              </a:spcBef>
              <a:spcAft>
                <a:spcPts val="0"/>
              </a:spcAft>
              <a:buNone/>
              <a:defRPr sz="2267"/>
            </a:lvl1pPr>
            <a:lvl2pPr lvl="1" rtl="0">
              <a:lnSpc>
                <a:spcPct val="114000"/>
              </a:lnSpc>
              <a:spcBef>
                <a:spcPts val="0"/>
              </a:spcBef>
              <a:spcAft>
                <a:spcPts val="0"/>
              </a:spcAft>
              <a:buNone/>
              <a:defRPr sz="2267"/>
            </a:lvl2pPr>
            <a:lvl3pPr lvl="2" rtl="0">
              <a:lnSpc>
                <a:spcPct val="114000"/>
              </a:lnSpc>
              <a:spcBef>
                <a:spcPts val="0"/>
              </a:spcBef>
              <a:spcAft>
                <a:spcPts val="0"/>
              </a:spcAft>
              <a:buNone/>
              <a:defRPr sz="2267"/>
            </a:lvl3pPr>
            <a:lvl4pPr lvl="3" rtl="0">
              <a:lnSpc>
                <a:spcPct val="114000"/>
              </a:lnSpc>
              <a:spcBef>
                <a:spcPts val="0"/>
              </a:spcBef>
              <a:spcAft>
                <a:spcPts val="0"/>
              </a:spcAft>
              <a:buNone/>
              <a:defRPr sz="2267"/>
            </a:lvl4pPr>
            <a:lvl5pPr lvl="4" rtl="0">
              <a:lnSpc>
                <a:spcPct val="114000"/>
              </a:lnSpc>
              <a:spcBef>
                <a:spcPts val="0"/>
              </a:spcBef>
              <a:spcAft>
                <a:spcPts val="0"/>
              </a:spcAft>
              <a:buNone/>
              <a:defRPr sz="2267"/>
            </a:lvl5pPr>
            <a:lvl6pPr lvl="5" rtl="0">
              <a:lnSpc>
                <a:spcPct val="114000"/>
              </a:lnSpc>
              <a:spcBef>
                <a:spcPts val="0"/>
              </a:spcBef>
              <a:spcAft>
                <a:spcPts val="0"/>
              </a:spcAft>
              <a:buNone/>
              <a:defRPr sz="2267"/>
            </a:lvl6pPr>
            <a:lvl7pPr lvl="6" rtl="0">
              <a:lnSpc>
                <a:spcPct val="114000"/>
              </a:lnSpc>
              <a:spcBef>
                <a:spcPts val="0"/>
              </a:spcBef>
              <a:spcAft>
                <a:spcPts val="0"/>
              </a:spcAft>
              <a:buNone/>
              <a:defRPr sz="2267"/>
            </a:lvl7pPr>
            <a:lvl8pPr lvl="7" rtl="0">
              <a:lnSpc>
                <a:spcPct val="114000"/>
              </a:lnSpc>
              <a:spcBef>
                <a:spcPts val="0"/>
              </a:spcBef>
              <a:spcAft>
                <a:spcPts val="0"/>
              </a:spcAft>
              <a:buNone/>
              <a:defRPr sz="2267"/>
            </a:lvl8pPr>
            <a:lvl9pPr lvl="8" rtl="0">
              <a:lnSpc>
                <a:spcPct val="114000"/>
              </a:lnSpc>
              <a:spcBef>
                <a:spcPts val="0"/>
              </a:spcBef>
              <a:spcAft>
                <a:spcPts val="0"/>
              </a:spcAft>
              <a:buNone/>
              <a:defRPr sz="2267"/>
            </a:lvl9pPr>
          </a:lstStyle>
          <a:p>
            <a:endParaRPr/>
          </a:p>
        </p:txBody>
      </p:sp>
      <p:sp>
        <p:nvSpPr>
          <p:cNvPr id="49" name="Google Shape;49;p13"/>
          <p:cNvSpPr txBox="1">
            <a:spLocks noGrp="1"/>
          </p:cNvSpPr>
          <p:nvPr>
            <p:ph type="title" idx="6" hasCustomPrompt="1"/>
          </p:nvPr>
        </p:nvSpPr>
        <p:spPr>
          <a:xfrm>
            <a:off x="4327400" y="5428267"/>
            <a:ext cx="2614400" cy="627200"/>
          </a:xfrm>
          <a:prstGeom prst="rect">
            <a:avLst/>
          </a:prstGeom>
        </p:spPr>
        <p:txBody>
          <a:bodyPr spcFirstLastPara="1" wrap="square" lIns="91425" tIns="0" rIns="91425" bIns="0" anchor="ctr" anchorCtr="0">
            <a:noAutofit/>
          </a:bodyPr>
          <a:lstStyle>
            <a:lvl1pPr lvl="0" algn="r" rtl="0">
              <a:spcBef>
                <a:spcPts val="0"/>
              </a:spcBef>
              <a:spcAft>
                <a:spcPts val="0"/>
              </a:spcAft>
              <a:buClr>
                <a:srgbClr val="F27775"/>
              </a:buClr>
              <a:buSzPts val="4000"/>
              <a:buNone/>
              <a:defRPr sz="5333">
                <a:solidFill>
                  <a:srgbClr val="F27775"/>
                </a:solidFill>
              </a:defRPr>
            </a:lvl1pPr>
            <a:lvl2pPr lvl="1" algn="r" rtl="0">
              <a:spcBef>
                <a:spcPts val="0"/>
              </a:spcBef>
              <a:spcAft>
                <a:spcPts val="0"/>
              </a:spcAft>
              <a:buSzPts val="4000"/>
              <a:buNone/>
              <a:defRPr sz="5333"/>
            </a:lvl2pPr>
            <a:lvl3pPr lvl="2" algn="r" rtl="0">
              <a:spcBef>
                <a:spcPts val="0"/>
              </a:spcBef>
              <a:spcAft>
                <a:spcPts val="0"/>
              </a:spcAft>
              <a:buSzPts val="4000"/>
              <a:buNone/>
              <a:defRPr sz="5333"/>
            </a:lvl3pPr>
            <a:lvl4pPr lvl="3" algn="r" rtl="0">
              <a:spcBef>
                <a:spcPts val="0"/>
              </a:spcBef>
              <a:spcAft>
                <a:spcPts val="0"/>
              </a:spcAft>
              <a:buSzPts val="4000"/>
              <a:buNone/>
              <a:defRPr sz="5333"/>
            </a:lvl4pPr>
            <a:lvl5pPr lvl="4" algn="r" rtl="0">
              <a:spcBef>
                <a:spcPts val="0"/>
              </a:spcBef>
              <a:spcAft>
                <a:spcPts val="0"/>
              </a:spcAft>
              <a:buSzPts val="4000"/>
              <a:buNone/>
              <a:defRPr sz="5333"/>
            </a:lvl5pPr>
            <a:lvl6pPr lvl="5" algn="r" rtl="0">
              <a:spcBef>
                <a:spcPts val="0"/>
              </a:spcBef>
              <a:spcAft>
                <a:spcPts val="0"/>
              </a:spcAft>
              <a:buSzPts val="4000"/>
              <a:buNone/>
              <a:defRPr sz="5333"/>
            </a:lvl6pPr>
            <a:lvl7pPr lvl="6" algn="r" rtl="0">
              <a:spcBef>
                <a:spcPts val="0"/>
              </a:spcBef>
              <a:spcAft>
                <a:spcPts val="0"/>
              </a:spcAft>
              <a:buSzPts val="4000"/>
              <a:buNone/>
              <a:defRPr sz="5333"/>
            </a:lvl7pPr>
            <a:lvl8pPr lvl="7" algn="r" rtl="0">
              <a:spcBef>
                <a:spcPts val="0"/>
              </a:spcBef>
              <a:spcAft>
                <a:spcPts val="0"/>
              </a:spcAft>
              <a:buSzPts val="4000"/>
              <a:buNone/>
              <a:defRPr sz="5333"/>
            </a:lvl8pPr>
            <a:lvl9pPr lvl="8" algn="r" rtl="0">
              <a:spcBef>
                <a:spcPts val="0"/>
              </a:spcBef>
              <a:spcAft>
                <a:spcPts val="0"/>
              </a:spcAft>
              <a:buSzPts val="4000"/>
              <a:buNone/>
              <a:defRPr sz="5333"/>
            </a:lvl9pPr>
          </a:lstStyle>
          <a:p>
            <a:r>
              <a:t>xx%</a:t>
            </a:r>
          </a:p>
        </p:txBody>
      </p:sp>
      <p:sp>
        <p:nvSpPr>
          <p:cNvPr id="50" name="Google Shape;50;p13"/>
          <p:cNvSpPr txBox="1">
            <a:spLocks noGrp="1"/>
          </p:cNvSpPr>
          <p:nvPr>
            <p:ph type="subTitle" idx="7"/>
          </p:nvPr>
        </p:nvSpPr>
        <p:spPr>
          <a:xfrm>
            <a:off x="6941800" y="5382900"/>
            <a:ext cx="4300400" cy="440000"/>
          </a:xfrm>
          <a:prstGeom prst="rect">
            <a:avLst/>
          </a:prstGeom>
          <a:noFill/>
        </p:spPr>
        <p:txBody>
          <a:bodyPr spcFirstLastPara="1" wrap="square" lIns="91425" tIns="0" rIns="91425" bIns="0" anchor="ctr" anchorCtr="0">
            <a:noAutofit/>
          </a:bodyPr>
          <a:lstStyle>
            <a:lvl1pPr lvl="0" rtl="0">
              <a:lnSpc>
                <a:spcPct val="114000"/>
              </a:lnSpc>
              <a:spcBef>
                <a:spcPts val="0"/>
              </a:spcBef>
              <a:spcAft>
                <a:spcPts val="0"/>
              </a:spcAft>
              <a:buNone/>
              <a:defRPr sz="2267"/>
            </a:lvl1pPr>
            <a:lvl2pPr lvl="1" rtl="0">
              <a:lnSpc>
                <a:spcPct val="114000"/>
              </a:lnSpc>
              <a:spcBef>
                <a:spcPts val="0"/>
              </a:spcBef>
              <a:spcAft>
                <a:spcPts val="0"/>
              </a:spcAft>
              <a:buNone/>
              <a:defRPr sz="2267"/>
            </a:lvl2pPr>
            <a:lvl3pPr lvl="2" rtl="0">
              <a:lnSpc>
                <a:spcPct val="114000"/>
              </a:lnSpc>
              <a:spcBef>
                <a:spcPts val="0"/>
              </a:spcBef>
              <a:spcAft>
                <a:spcPts val="0"/>
              </a:spcAft>
              <a:buNone/>
              <a:defRPr sz="2267"/>
            </a:lvl3pPr>
            <a:lvl4pPr lvl="3" rtl="0">
              <a:lnSpc>
                <a:spcPct val="114000"/>
              </a:lnSpc>
              <a:spcBef>
                <a:spcPts val="0"/>
              </a:spcBef>
              <a:spcAft>
                <a:spcPts val="0"/>
              </a:spcAft>
              <a:buNone/>
              <a:defRPr sz="2267"/>
            </a:lvl4pPr>
            <a:lvl5pPr lvl="4" rtl="0">
              <a:lnSpc>
                <a:spcPct val="114000"/>
              </a:lnSpc>
              <a:spcBef>
                <a:spcPts val="0"/>
              </a:spcBef>
              <a:spcAft>
                <a:spcPts val="0"/>
              </a:spcAft>
              <a:buNone/>
              <a:defRPr sz="2267"/>
            </a:lvl5pPr>
            <a:lvl6pPr lvl="5" rtl="0">
              <a:lnSpc>
                <a:spcPct val="114000"/>
              </a:lnSpc>
              <a:spcBef>
                <a:spcPts val="0"/>
              </a:spcBef>
              <a:spcAft>
                <a:spcPts val="0"/>
              </a:spcAft>
              <a:buNone/>
              <a:defRPr sz="2267"/>
            </a:lvl6pPr>
            <a:lvl7pPr lvl="6" rtl="0">
              <a:lnSpc>
                <a:spcPct val="114000"/>
              </a:lnSpc>
              <a:spcBef>
                <a:spcPts val="0"/>
              </a:spcBef>
              <a:spcAft>
                <a:spcPts val="0"/>
              </a:spcAft>
              <a:buNone/>
              <a:defRPr sz="2267"/>
            </a:lvl7pPr>
            <a:lvl8pPr lvl="7" rtl="0">
              <a:lnSpc>
                <a:spcPct val="114000"/>
              </a:lnSpc>
              <a:spcBef>
                <a:spcPts val="0"/>
              </a:spcBef>
              <a:spcAft>
                <a:spcPts val="0"/>
              </a:spcAft>
              <a:buNone/>
              <a:defRPr sz="2267"/>
            </a:lvl8pPr>
            <a:lvl9pPr lvl="8" rtl="0">
              <a:lnSpc>
                <a:spcPct val="114000"/>
              </a:lnSpc>
              <a:spcBef>
                <a:spcPts val="0"/>
              </a:spcBef>
              <a:spcAft>
                <a:spcPts val="0"/>
              </a:spcAft>
              <a:buNone/>
              <a:defRPr sz="2267"/>
            </a:lvl9pPr>
          </a:lstStyle>
          <a:p>
            <a:endParaRPr/>
          </a:p>
        </p:txBody>
      </p:sp>
      <p:sp>
        <p:nvSpPr>
          <p:cNvPr id="51" name="Google Shape;51;p13"/>
          <p:cNvSpPr txBox="1">
            <a:spLocks noGrp="1"/>
          </p:cNvSpPr>
          <p:nvPr>
            <p:ph type="subTitle" idx="8"/>
          </p:nvPr>
        </p:nvSpPr>
        <p:spPr>
          <a:xfrm>
            <a:off x="6941800" y="2125500"/>
            <a:ext cx="4300400" cy="321200"/>
          </a:xfrm>
          <a:prstGeom prst="rect">
            <a:avLst/>
          </a:prstGeom>
        </p:spPr>
        <p:txBody>
          <a:bodyPr spcFirstLastPara="1" wrap="square" lIns="91425" tIns="0" rIns="91425" bIns="0" anchor="t" anchorCtr="0">
            <a:noAutofit/>
          </a:bodyPr>
          <a:lstStyle>
            <a:lvl1pPr lvl="0">
              <a:lnSpc>
                <a:spcPct val="114000"/>
              </a:lnSpc>
              <a:spcBef>
                <a:spcPts val="0"/>
              </a:spcBef>
              <a:spcAft>
                <a:spcPts val="0"/>
              </a:spcAft>
              <a:buNone/>
              <a:defRPr sz="1733"/>
            </a:lvl1pPr>
            <a:lvl2pPr lvl="1">
              <a:lnSpc>
                <a:spcPct val="114000"/>
              </a:lnSpc>
              <a:spcBef>
                <a:spcPts val="0"/>
              </a:spcBef>
              <a:spcAft>
                <a:spcPts val="0"/>
              </a:spcAft>
              <a:buNone/>
              <a:defRPr sz="1733"/>
            </a:lvl2pPr>
            <a:lvl3pPr lvl="2">
              <a:lnSpc>
                <a:spcPct val="114000"/>
              </a:lnSpc>
              <a:spcBef>
                <a:spcPts val="0"/>
              </a:spcBef>
              <a:spcAft>
                <a:spcPts val="0"/>
              </a:spcAft>
              <a:buNone/>
              <a:defRPr sz="1733"/>
            </a:lvl3pPr>
            <a:lvl4pPr lvl="3">
              <a:lnSpc>
                <a:spcPct val="114000"/>
              </a:lnSpc>
              <a:spcBef>
                <a:spcPts val="0"/>
              </a:spcBef>
              <a:spcAft>
                <a:spcPts val="0"/>
              </a:spcAft>
              <a:buNone/>
              <a:defRPr sz="1733"/>
            </a:lvl4pPr>
            <a:lvl5pPr lvl="4">
              <a:lnSpc>
                <a:spcPct val="114000"/>
              </a:lnSpc>
              <a:spcBef>
                <a:spcPts val="0"/>
              </a:spcBef>
              <a:spcAft>
                <a:spcPts val="0"/>
              </a:spcAft>
              <a:buNone/>
              <a:defRPr sz="1733"/>
            </a:lvl5pPr>
            <a:lvl6pPr lvl="5">
              <a:lnSpc>
                <a:spcPct val="114000"/>
              </a:lnSpc>
              <a:spcBef>
                <a:spcPts val="0"/>
              </a:spcBef>
              <a:spcAft>
                <a:spcPts val="0"/>
              </a:spcAft>
              <a:buNone/>
              <a:defRPr sz="1733"/>
            </a:lvl6pPr>
            <a:lvl7pPr lvl="6">
              <a:lnSpc>
                <a:spcPct val="114000"/>
              </a:lnSpc>
              <a:spcBef>
                <a:spcPts val="0"/>
              </a:spcBef>
              <a:spcAft>
                <a:spcPts val="0"/>
              </a:spcAft>
              <a:buNone/>
              <a:defRPr sz="1733"/>
            </a:lvl7pPr>
            <a:lvl8pPr lvl="7">
              <a:lnSpc>
                <a:spcPct val="114000"/>
              </a:lnSpc>
              <a:spcBef>
                <a:spcPts val="0"/>
              </a:spcBef>
              <a:spcAft>
                <a:spcPts val="0"/>
              </a:spcAft>
              <a:buNone/>
              <a:defRPr sz="1733"/>
            </a:lvl8pPr>
            <a:lvl9pPr lvl="8">
              <a:lnSpc>
                <a:spcPct val="114000"/>
              </a:lnSpc>
              <a:spcBef>
                <a:spcPts val="0"/>
              </a:spcBef>
              <a:spcAft>
                <a:spcPts val="0"/>
              </a:spcAft>
              <a:buNone/>
              <a:defRPr sz="1733"/>
            </a:lvl9pPr>
          </a:lstStyle>
          <a:p>
            <a:endParaRPr/>
          </a:p>
        </p:txBody>
      </p:sp>
      <p:sp>
        <p:nvSpPr>
          <p:cNvPr id="52" name="Google Shape;52;p13"/>
          <p:cNvSpPr txBox="1">
            <a:spLocks noGrp="1"/>
          </p:cNvSpPr>
          <p:nvPr>
            <p:ph type="subTitle" idx="9"/>
          </p:nvPr>
        </p:nvSpPr>
        <p:spPr>
          <a:xfrm>
            <a:off x="6941800" y="3357967"/>
            <a:ext cx="4300400" cy="321200"/>
          </a:xfrm>
          <a:prstGeom prst="rect">
            <a:avLst/>
          </a:prstGeom>
        </p:spPr>
        <p:txBody>
          <a:bodyPr spcFirstLastPara="1" wrap="square" lIns="91425" tIns="0" rIns="91425" bIns="0" anchor="t" anchorCtr="0">
            <a:noAutofit/>
          </a:bodyPr>
          <a:lstStyle>
            <a:lvl1pPr lvl="0" rtl="0">
              <a:lnSpc>
                <a:spcPct val="114000"/>
              </a:lnSpc>
              <a:spcBef>
                <a:spcPts val="0"/>
              </a:spcBef>
              <a:spcAft>
                <a:spcPts val="0"/>
              </a:spcAft>
              <a:buNone/>
              <a:defRPr sz="1733"/>
            </a:lvl1pPr>
            <a:lvl2pPr lvl="1" rtl="0">
              <a:lnSpc>
                <a:spcPct val="114000"/>
              </a:lnSpc>
              <a:spcBef>
                <a:spcPts val="0"/>
              </a:spcBef>
              <a:spcAft>
                <a:spcPts val="0"/>
              </a:spcAft>
              <a:buNone/>
              <a:defRPr sz="1733"/>
            </a:lvl2pPr>
            <a:lvl3pPr lvl="2" rtl="0">
              <a:lnSpc>
                <a:spcPct val="114000"/>
              </a:lnSpc>
              <a:spcBef>
                <a:spcPts val="0"/>
              </a:spcBef>
              <a:spcAft>
                <a:spcPts val="0"/>
              </a:spcAft>
              <a:buNone/>
              <a:defRPr sz="1733"/>
            </a:lvl3pPr>
            <a:lvl4pPr lvl="3" rtl="0">
              <a:lnSpc>
                <a:spcPct val="114000"/>
              </a:lnSpc>
              <a:spcBef>
                <a:spcPts val="0"/>
              </a:spcBef>
              <a:spcAft>
                <a:spcPts val="0"/>
              </a:spcAft>
              <a:buNone/>
              <a:defRPr sz="1733"/>
            </a:lvl4pPr>
            <a:lvl5pPr lvl="4" rtl="0">
              <a:lnSpc>
                <a:spcPct val="114000"/>
              </a:lnSpc>
              <a:spcBef>
                <a:spcPts val="0"/>
              </a:spcBef>
              <a:spcAft>
                <a:spcPts val="0"/>
              </a:spcAft>
              <a:buNone/>
              <a:defRPr sz="1733"/>
            </a:lvl5pPr>
            <a:lvl6pPr lvl="5" rtl="0">
              <a:lnSpc>
                <a:spcPct val="114000"/>
              </a:lnSpc>
              <a:spcBef>
                <a:spcPts val="0"/>
              </a:spcBef>
              <a:spcAft>
                <a:spcPts val="0"/>
              </a:spcAft>
              <a:buNone/>
              <a:defRPr sz="1733"/>
            </a:lvl6pPr>
            <a:lvl7pPr lvl="6" rtl="0">
              <a:lnSpc>
                <a:spcPct val="114000"/>
              </a:lnSpc>
              <a:spcBef>
                <a:spcPts val="0"/>
              </a:spcBef>
              <a:spcAft>
                <a:spcPts val="0"/>
              </a:spcAft>
              <a:buNone/>
              <a:defRPr sz="1733"/>
            </a:lvl7pPr>
            <a:lvl8pPr lvl="7" rtl="0">
              <a:lnSpc>
                <a:spcPct val="114000"/>
              </a:lnSpc>
              <a:spcBef>
                <a:spcPts val="0"/>
              </a:spcBef>
              <a:spcAft>
                <a:spcPts val="0"/>
              </a:spcAft>
              <a:buNone/>
              <a:defRPr sz="1733"/>
            </a:lvl8pPr>
            <a:lvl9pPr lvl="8" rtl="0">
              <a:lnSpc>
                <a:spcPct val="114000"/>
              </a:lnSpc>
              <a:spcBef>
                <a:spcPts val="0"/>
              </a:spcBef>
              <a:spcAft>
                <a:spcPts val="0"/>
              </a:spcAft>
              <a:buNone/>
              <a:defRPr sz="1733"/>
            </a:lvl9pPr>
          </a:lstStyle>
          <a:p>
            <a:endParaRPr/>
          </a:p>
        </p:txBody>
      </p:sp>
      <p:sp>
        <p:nvSpPr>
          <p:cNvPr id="53" name="Google Shape;53;p13"/>
          <p:cNvSpPr txBox="1">
            <a:spLocks noGrp="1"/>
          </p:cNvSpPr>
          <p:nvPr>
            <p:ph type="subTitle" idx="13"/>
          </p:nvPr>
        </p:nvSpPr>
        <p:spPr>
          <a:xfrm>
            <a:off x="6941800" y="4590433"/>
            <a:ext cx="4300400" cy="321200"/>
          </a:xfrm>
          <a:prstGeom prst="rect">
            <a:avLst/>
          </a:prstGeom>
        </p:spPr>
        <p:txBody>
          <a:bodyPr spcFirstLastPara="1" wrap="square" lIns="91425" tIns="0" rIns="91425" bIns="0" anchor="t" anchorCtr="0">
            <a:noAutofit/>
          </a:bodyPr>
          <a:lstStyle>
            <a:lvl1pPr lvl="0" rtl="0">
              <a:lnSpc>
                <a:spcPct val="114000"/>
              </a:lnSpc>
              <a:spcBef>
                <a:spcPts val="0"/>
              </a:spcBef>
              <a:spcAft>
                <a:spcPts val="0"/>
              </a:spcAft>
              <a:buNone/>
              <a:defRPr sz="1733"/>
            </a:lvl1pPr>
            <a:lvl2pPr lvl="1" rtl="0">
              <a:lnSpc>
                <a:spcPct val="114000"/>
              </a:lnSpc>
              <a:spcBef>
                <a:spcPts val="0"/>
              </a:spcBef>
              <a:spcAft>
                <a:spcPts val="0"/>
              </a:spcAft>
              <a:buNone/>
              <a:defRPr sz="1733"/>
            </a:lvl2pPr>
            <a:lvl3pPr lvl="2" rtl="0">
              <a:lnSpc>
                <a:spcPct val="114000"/>
              </a:lnSpc>
              <a:spcBef>
                <a:spcPts val="0"/>
              </a:spcBef>
              <a:spcAft>
                <a:spcPts val="0"/>
              </a:spcAft>
              <a:buNone/>
              <a:defRPr sz="1733"/>
            </a:lvl3pPr>
            <a:lvl4pPr lvl="3" rtl="0">
              <a:lnSpc>
                <a:spcPct val="114000"/>
              </a:lnSpc>
              <a:spcBef>
                <a:spcPts val="0"/>
              </a:spcBef>
              <a:spcAft>
                <a:spcPts val="0"/>
              </a:spcAft>
              <a:buNone/>
              <a:defRPr sz="1733"/>
            </a:lvl4pPr>
            <a:lvl5pPr lvl="4" rtl="0">
              <a:lnSpc>
                <a:spcPct val="114000"/>
              </a:lnSpc>
              <a:spcBef>
                <a:spcPts val="0"/>
              </a:spcBef>
              <a:spcAft>
                <a:spcPts val="0"/>
              </a:spcAft>
              <a:buNone/>
              <a:defRPr sz="1733"/>
            </a:lvl5pPr>
            <a:lvl6pPr lvl="5" rtl="0">
              <a:lnSpc>
                <a:spcPct val="114000"/>
              </a:lnSpc>
              <a:spcBef>
                <a:spcPts val="0"/>
              </a:spcBef>
              <a:spcAft>
                <a:spcPts val="0"/>
              </a:spcAft>
              <a:buNone/>
              <a:defRPr sz="1733"/>
            </a:lvl6pPr>
            <a:lvl7pPr lvl="6" rtl="0">
              <a:lnSpc>
                <a:spcPct val="114000"/>
              </a:lnSpc>
              <a:spcBef>
                <a:spcPts val="0"/>
              </a:spcBef>
              <a:spcAft>
                <a:spcPts val="0"/>
              </a:spcAft>
              <a:buNone/>
              <a:defRPr sz="1733"/>
            </a:lvl7pPr>
            <a:lvl8pPr lvl="7" rtl="0">
              <a:lnSpc>
                <a:spcPct val="114000"/>
              </a:lnSpc>
              <a:spcBef>
                <a:spcPts val="0"/>
              </a:spcBef>
              <a:spcAft>
                <a:spcPts val="0"/>
              </a:spcAft>
              <a:buNone/>
              <a:defRPr sz="1733"/>
            </a:lvl8pPr>
            <a:lvl9pPr lvl="8" rtl="0">
              <a:lnSpc>
                <a:spcPct val="114000"/>
              </a:lnSpc>
              <a:spcBef>
                <a:spcPts val="0"/>
              </a:spcBef>
              <a:spcAft>
                <a:spcPts val="0"/>
              </a:spcAft>
              <a:buNone/>
              <a:defRPr sz="1733"/>
            </a:lvl9pPr>
          </a:lstStyle>
          <a:p>
            <a:endParaRPr/>
          </a:p>
        </p:txBody>
      </p:sp>
      <p:sp>
        <p:nvSpPr>
          <p:cNvPr id="54" name="Google Shape;54;p13"/>
          <p:cNvSpPr txBox="1">
            <a:spLocks noGrp="1"/>
          </p:cNvSpPr>
          <p:nvPr>
            <p:ph type="subTitle" idx="14"/>
          </p:nvPr>
        </p:nvSpPr>
        <p:spPr>
          <a:xfrm>
            <a:off x="6941800" y="5822900"/>
            <a:ext cx="4300400" cy="321200"/>
          </a:xfrm>
          <a:prstGeom prst="rect">
            <a:avLst/>
          </a:prstGeom>
        </p:spPr>
        <p:txBody>
          <a:bodyPr spcFirstLastPara="1" wrap="square" lIns="91425" tIns="0" rIns="91425" bIns="0" anchor="t" anchorCtr="0">
            <a:noAutofit/>
          </a:bodyPr>
          <a:lstStyle>
            <a:lvl1pPr lvl="0" rtl="0">
              <a:lnSpc>
                <a:spcPct val="114000"/>
              </a:lnSpc>
              <a:spcBef>
                <a:spcPts val="0"/>
              </a:spcBef>
              <a:spcAft>
                <a:spcPts val="0"/>
              </a:spcAft>
              <a:buNone/>
              <a:defRPr sz="1733"/>
            </a:lvl1pPr>
            <a:lvl2pPr lvl="1" rtl="0">
              <a:lnSpc>
                <a:spcPct val="114000"/>
              </a:lnSpc>
              <a:spcBef>
                <a:spcPts val="0"/>
              </a:spcBef>
              <a:spcAft>
                <a:spcPts val="0"/>
              </a:spcAft>
              <a:buNone/>
              <a:defRPr sz="1733"/>
            </a:lvl2pPr>
            <a:lvl3pPr lvl="2" rtl="0">
              <a:lnSpc>
                <a:spcPct val="114000"/>
              </a:lnSpc>
              <a:spcBef>
                <a:spcPts val="0"/>
              </a:spcBef>
              <a:spcAft>
                <a:spcPts val="0"/>
              </a:spcAft>
              <a:buNone/>
              <a:defRPr sz="1733"/>
            </a:lvl3pPr>
            <a:lvl4pPr lvl="3" rtl="0">
              <a:lnSpc>
                <a:spcPct val="114000"/>
              </a:lnSpc>
              <a:spcBef>
                <a:spcPts val="0"/>
              </a:spcBef>
              <a:spcAft>
                <a:spcPts val="0"/>
              </a:spcAft>
              <a:buNone/>
              <a:defRPr sz="1733"/>
            </a:lvl4pPr>
            <a:lvl5pPr lvl="4" rtl="0">
              <a:lnSpc>
                <a:spcPct val="114000"/>
              </a:lnSpc>
              <a:spcBef>
                <a:spcPts val="0"/>
              </a:spcBef>
              <a:spcAft>
                <a:spcPts val="0"/>
              </a:spcAft>
              <a:buNone/>
              <a:defRPr sz="1733"/>
            </a:lvl5pPr>
            <a:lvl6pPr lvl="5" rtl="0">
              <a:lnSpc>
                <a:spcPct val="114000"/>
              </a:lnSpc>
              <a:spcBef>
                <a:spcPts val="0"/>
              </a:spcBef>
              <a:spcAft>
                <a:spcPts val="0"/>
              </a:spcAft>
              <a:buNone/>
              <a:defRPr sz="1733"/>
            </a:lvl6pPr>
            <a:lvl7pPr lvl="6" rtl="0">
              <a:lnSpc>
                <a:spcPct val="114000"/>
              </a:lnSpc>
              <a:spcBef>
                <a:spcPts val="0"/>
              </a:spcBef>
              <a:spcAft>
                <a:spcPts val="0"/>
              </a:spcAft>
              <a:buNone/>
              <a:defRPr sz="1733"/>
            </a:lvl7pPr>
            <a:lvl8pPr lvl="7" rtl="0">
              <a:lnSpc>
                <a:spcPct val="114000"/>
              </a:lnSpc>
              <a:spcBef>
                <a:spcPts val="0"/>
              </a:spcBef>
              <a:spcAft>
                <a:spcPts val="0"/>
              </a:spcAft>
              <a:buNone/>
              <a:defRPr sz="1733"/>
            </a:lvl8pPr>
            <a:lvl9pPr lvl="8" rtl="0">
              <a:lnSpc>
                <a:spcPct val="114000"/>
              </a:lnSpc>
              <a:spcBef>
                <a:spcPts val="0"/>
              </a:spcBef>
              <a:spcAft>
                <a:spcPts val="0"/>
              </a:spcAft>
              <a:buNone/>
              <a:defRPr sz="1733"/>
            </a:lvl9pPr>
          </a:lstStyle>
          <a:p>
            <a:endParaRPr/>
          </a:p>
        </p:txBody>
      </p:sp>
      <p:sp>
        <p:nvSpPr>
          <p:cNvPr id="55" name="Google Shape;55;p13"/>
          <p:cNvSpPr txBox="1">
            <a:spLocks noGrp="1"/>
          </p:cNvSpPr>
          <p:nvPr>
            <p:ph type="title" idx="15"/>
          </p:nvPr>
        </p:nvSpPr>
        <p:spPr>
          <a:xfrm>
            <a:off x="949800" y="713884"/>
            <a:ext cx="10292400" cy="6432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3333"/>
            </a:lvl1pPr>
            <a:lvl2pPr lvl="1" algn="ctr" rtl="0">
              <a:spcBef>
                <a:spcPts val="0"/>
              </a:spcBef>
              <a:spcAft>
                <a:spcPts val="0"/>
              </a:spcAft>
              <a:buNone/>
              <a:defRPr sz="3333"/>
            </a:lvl2pPr>
            <a:lvl3pPr lvl="2" algn="ctr" rtl="0">
              <a:spcBef>
                <a:spcPts val="0"/>
              </a:spcBef>
              <a:spcAft>
                <a:spcPts val="0"/>
              </a:spcAft>
              <a:buNone/>
              <a:defRPr sz="3333"/>
            </a:lvl3pPr>
            <a:lvl4pPr lvl="3" algn="ctr" rtl="0">
              <a:spcBef>
                <a:spcPts val="0"/>
              </a:spcBef>
              <a:spcAft>
                <a:spcPts val="0"/>
              </a:spcAft>
              <a:buNone/>
              <a:defRPr sz="3333"/>
            </a:lvl4pPr>
            <a:lvl5pPr lvl="4" algn="ctr" rtl="0">
              <a:spcBef>
                <a:spcPts val="0"/>
              </a:spcBef>
              <a:spcAft>
                <a:spcPts val="0"/>
              </a:spcAft>
              <a:buNone/>
              <a:defRPr sz="3333"/>
            </a:lvl5pPr>
            <a:lvl6pPr lvl="5" algn="ctr" rtl="0">
              <a:spcBef>
                <a:spcPts val="0"/>
              </a:spcBef>
              <a:spcAft>
                <a:spcPts val="0"/>
              </a:spcAft>
              <a:buNone/>
              <a:defRPr sz="3333"/>
            </a:lvl6pPr>
            <a:lvl7pPr lvl="6" algn="ctr" rtl="0">
              <a:spcBef>
                <a:spcPts val="0"/>
              </a:spcBef>
              <a:spcAft>
                <a:spcPts val="0"/>
              </a:spcAft>
              <a:buNone/>
              <a:defRPr sz="3333"/>
            </a:lvl7pPr>
            <a:lvl8pPr lvl="7" algn="ctr" rtl="0">
              <a:spcBef>
                <a:spcPts val="0"/>
              </a:spcBef>
              <a:spcAft>
                <a:spcPts val="0"/>
              </a:spcAft>
              <a:buNone/>
              <a:defRPr sz="3333"/>
            </a:lvl8pPr>
            <a:lvl9pPr lvl="8" algn="ctr" rtl="0">
              <a:spcBef>
                <a:spcPts val="0"/>
              </a:spcBef>
              <a:spcAft>
                <a:spcPts val="0"/>
              </a:spcAft>
              <a:buNone/>
              <a:defRPr sz="3333"/>
            </a:lvl9pPr>
          </a:lstStyle>
          <a:p>
            <a:endParaRPr/>
          </a:p>
        </p:txBody>
      </p:sp>
    </p:spTree>
    <p:extLst>
      <p:ext uri="{BB962C8B-B14F-4D97-AF65-F5344CB8AC3E}">
        <p14:creationId xmlns:p14="http://schemas.microsoft.com/office/powerpoint/2010/main" val="3183943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hree columns" preserve="1">
  <p:cSld name="Three columns">
    <p:bg>
      <p:bgPr>
        <a:blipFill>
          <a:blip r:embed="rId2">
            <a:alphaModFix/>
          </a:blip>
          <a:stretch>
            <a:fillRect/>
          </a:stretch>
        </a:blipFill>
        <a:effectLst/>
      </p:bgPr>
    </p:bg>
    <p:spTree>
      <p:nvGrpSpPr>
        <p:cNvPr id="1" name="Shape 69"/>
        <p:cNvGrpSpPr/>
        <p:nvPr/>
      </p:nvGrpSpPr>
      <p:grpSpPr>
        <a:xfrm>
          <a:off x="0" y="0"/>
          <a:ext cx="0" cy="0"/>
          <a:chOff x="0" y="0"/>
          <a:chExt cx="0" cy="0"/>
        </a:xfrm>
      </p:grpSpPr>
      <p:sp>
        <p:nvSpPr>
          <p:cNvPr id="70" name="Google Shape;70;p16"/>
          <p:cNvSpPr txBox="1">
            <a:spLocks noGrp="1"/>
          </p:cNvSpPr>
          <p:nvPr>
            <p:ph type="title"/>
          </p:nvPr>
        </p:nvSpPr>
        <p:spPr>
          <a:xfrm>
            <a:off x="6096001" y="1531567"/>
            <a:ext cx="3997600" cy="656800"/>
          </a:xfrm>
          <a:prstGeom prst="rect">
            <a:avLst/>
          </a:prstGeom>
        </p:spPr>
        <p:txBody>
          <a:bodyPr spcFirstLastPara="1" wrap="square" lIns="91425" tIns="91425" rIns="91425" bIns="91425" anchor="b" anchorCtr="0">
            <a:noAutofit/>
          </a:bodyPr>
          <a:lstStyle>
            <a:lvl1pPr lvl="0" rtl="0">
              <a:spcBef>
                <a:spcPts val="0"/>
              </a:spcBef>
              <a:spcAft>
                <a:spcPts val="0"/>
              </a:spcAft>
              <a:buNone/>
              <a:defRPr sz="2000">
                <a:solidFill>
                  <a:srgbClr val="F37876"/>
                </a:solidFill>
              </a:defRPr>
            </a:lvl1pPr>
            <a:lvl2pPr lvl="1" rtl="0">
              <a:spcBef>
                <a:spcPts val="0"/>
              </a:spcBef>
              <a:spcAft>
                <a:spcPts val="0"/>
              </a:spcAft>
              <a:buNone/>
              <a:defRPr sz="2000">
                <a:solidFill>
                  <a:srgbClr val="F37876"/>
                </a:solidFill>
              </a:defRPr>
            </a:lvl2pPr>
            <a:lvl3pPr lvl="2" rtl="0">
              <a:spcBef>
                <a:spcPts val="0"/>
              </a:spcBef>
              <a:spcAft>
                <a:spcPts val="0"/>
              </a:spcAft>
              <a:buNone/>
              <a:defRPr sz="2000">
                <a:solidFill>
                  <a:srgbClr val="F37876"/>
                </a:solidFill>
              </a:defRPr>
            </a:lvl3pPr>
            <a:lvl4pPr lvl="3" rtl="0">
              <a:spcBef>
                <a:spcPts val="0"/>
              </a:spcBef>
              <a:spcAft>
                <a:spcPts val="0"/>
              </a:spcAft>
              <a:buNone/>
              <a:defRPr sz="2000">
                <a:solidFill>
                  <a:srgbClr val="F37876"/>
                </a:solidFill>
              </a:defRPr>
            </a:lvl4pPr>
            <a:lvl5pPr lvl="4" rtl="0">
              <a:spcBef>
                <a:spcPts val="0"/>
              </a:spcBef>
              <a:spcAft>
                <a:spcPts val="0"/>
              </a:spcAft>
              <a:buNone/>
              <a:defRPr sz="2000">
                <a:solidFill>
                  <a:srgbClr val="F37876"/>
                </a:solidFill>
              </a:defRPr>
            </a:lvl5pPr>
            <a:lvl6pPr lvl="5" rtl="0">
              <a:spcBef>
                <a:spcPts val="0"/>
              </a:spcBef>
              <a:spcAft>
                <a:spcPts val="0"/>
              </a:spcAft>
              <a:buNone/>
              <a:defRPr sz="2000">
                <a:solidFill>
                  <a:srgbClr val="F37876"/>
                </a:solidFill>
              </a:defRPr>
            </a:lvl6pPr>
            <a:lvl7pPr lvl="6" rtl="0">
              <a:spcBef>
                <a:spcPts val="0"/>
              </a:spcBef>
              <a:spcAft>
                <a:spcPts val="0"/>
              </a:spcAft>
              <a:buNone/>
              <a:defRPr sz="2000">
                <a:solidFill>
                  <a:srgbClr val="F37876"/>
                </a:solidFill>
              </a:defRPr>
            </a:lvl7pPr>
            <a:lvl8pPr lvl="7" rtl="0">
              <a:spcBef>
                <a:spcPts val="0"/>
              </a:spcBef>
              <a:spcAft>
                <a:spcPts val="0"/>
              </a:spcAft>
              <a:buNone/>
              <a:defRPr sz="2000">
                <a:solidFill>
                  <a:srgbClr val="F37876"/>
                </a:solidFill>
              </a:defRPr>
            </a:lvl8pPr>
            <a:lvl9pPr lvl="8" rtl="0">
              <a:spcBef>
                <a:spcPts val="0"/>
              </a:spcBef>
              <a:spcAft>
                <a:spcPts val="0"/>
              </a:spcAft>
              <a:buNone/>
              <a:defRPr sz="2000">
                <a:solidFill>
                  <a:srgbClr val="F37876"/>
                </a:solidFill>
              </a:defRPr>
            </a:lvl9pPr>
          </a:lstStyle>
          <a:p>
            <a:endParaRPr/>
          </a:p>
        </p:txBody>
      </p:sp>
      <p:sp>
        <p:nvSpPr>
          <p:cNvPr id="71" name="Google Shape;71;p16"/>
          <p:cNvSpPr txBox="1">
            <a:spLocks noGrp="1"/>
          </p:cNvSpPr>
          <p:nvPr>
            <p:ph type="subTitle" idx="1"/>
          </p:nvPr>
        </p:nvSpPr>
        <p:spPr>
          <a:xfrm>
            <a:off x="6096001" y="2085400"/>
            <a:ext cx="3997600" cy="7656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733"/>
            </a:lvl1pPr>
            <a:lvl2pPr lvl="1" rtl="0">
              <a:spcBef>
                <a:spcPts val="2133"/>
              </a:spcBef>
              <a:spcAft>
                <a:spcPts val="0"/>
              </a:spcAft>
              <a:buNone/>
              <a:defRPr/>
            </a:lvl2pPr>
            <a:lvl3pPr lvl="2" rtl="0">
              <a:spcBef>
                <a:spcPts val="2133"/>
              </a:spcBef>
              <a:spcAft>
                <a:spcPts val="0"/>
              </a:spcAft>
              <a:buNone/>
              <a:defRPr/>
            </a:lvl3pPr>
            <a:lvl4pPr lvl="3" rtl="0">
              <a:spcBef>
                <a:spcPts val="2133"/>
              </a:spcBef>
              <a:spcAft>
                <a:spcPts val="0"/>
              </a:spcAft>
              <a:buNone/>
              <a:defRPr/>
            </a:lvl4pPr>
            <a:lvl5pPr lvl="4" rtl="0">
              <a:spcBef>
                <a:spcPts val="2133"/>
              </a:spcBef>
              <a:spcAft>
                <a:spcPts val="0"/>
              </a:spcAft>
              <a:buNone/>
              <a:defRPr/>
            </a:lvl5pPr>
            <a:lvl6pPr lvl="5" rtl="0">
              <a:spcBef>
                <a:spcPts val="2133"/>
              </a:spcBef>
              <a:spcAft>
                <a:spcPts val="0"/>
              </a:spcAft>
              <a:buNone/>
              <a:defRPr/>
            </a:lvl6pPr>
            <a:lvl7pPr lvl="6" rtl="0">
              <a:spcBef>
                <a:spcPts val="2133"/>
              </a:spcBef>
              <a:spcAft>
                <a:spcPts val="0"/>
              </a:spcAft>
              <a:buNone/>
              <a:defRPr/>
            </a:lvl7pPr>
            <a:lvl8pPr lvl="7" rtl="0">
              <a:spcBef>
                <a:spcPts val="2133"/>
              </a:spcBef>
              <a:spcAft>
                <a:spcPts val="0"/>
              </a:spcAft>
              <a:buNone/>
              <a:defRPr/>
            </a:lvl8pPr>
            <a:lvl9pPr lvl="8" rtl="0">
              <a:spcBef>
                <a:spcPts val="2133"/>
              </a:spcBef>
              <a:spcAft>
                <a:spcPts val="2133"/>
              </a:spcAft>
              <a:buNone/>
              <a:defRPr/>
            </a:lvl9pPr>
          </a:lstStyle>
          <a:p>
            <a:endParaRPr/>
          </a:p>
        </p:txBody>
      </p:sp>
      <p:sp>
        <p:nvSpPr>
          <p:cNvPr id="72" name="Google Shape;72;p16"/>
          <p:cNvSpPr txBox="1">
            <a:spLocks noGrp="1"/>
          </p:cNvSpPr>
          <p:nvPr>
            <p:ph type="title" idx="2"/>
          </p:nvPr>
        </p:nvSpPr>
        <p:spPr>
          <a:xfrm>
            <a:off x="6670355" y="3178117"/>
            <a:ext cx="3997600" cy="656800"/>
          </a:xfrm>
          <a:prstGeom prst="rect">
            <a:avLst/>
          </a:prstGeom>
        </p:spPr>
        <p:txBody>
          <a:bodyPr spcFirstLastPara="1" wrap="square" lIns="91425" tIns="91425" rIns="91425" bIns="91425" anchor="b" anchorCtr="0">
            <a:noAutofit/>
          </a:bodyPr>
          <a:lstStyle>
            <a:lvl1pPr lvl="0" rtl="0">
              <a:spcBef>
                <a:spcPts val="0"/>
              </a:spcBef>
              <a:spcAft>
                <a:spcPts val="0"/>
              </a:spcAft>
              <a:buNone/>
              <a:defRPr sz="2000">
                <a:solidFill>
                  <a:srgbClr val="F37876"/>
                </a:solidFill>
              </a:defRPr>
            </a:lvl1pPr>
            <a:lvl2pPr lvl="1" rtl="0">
              <a:spcBef>
                <a:spcPts val="0"/>
              </a:spcBef>
              <a:spcAft>
                <a:spcPts val="0"/>
              </a:spcAft>
              <a:buNone/>
              <a:defRPr sz="2000">
                <a:solidFill>
                  <a:srgbClr val="F37876"/>
                </a:solidFill>
              </a:defRPr>
            </a:lvl2pPr>
            <a:lvl3pPr lvl="2" rtl="0">
              <a:spcBef>
                <a:spcPts val="0"/>
              </a:spcBef>
              <a:spcAft>
                <a:spcPts val="0"/>
              </a:spcAft>
              <a:buNone/>
              <a:defRPr sz="2000">
                <a:solidFill>
                  <a:srgbClr val="F37876"/>
                </a:solidFill>
              </a:defRPr>
            </a:lvl3pPr>
            <a:lvl4pPr lvl="3" rtl="0">
              <a:spcBef>
                <a:spcPts val="0"/>
              </a:spcBef>
              <a:spcAft>
                <a:spcPts val="0"/>
              </a:spcAft>
              <a:buNone/>
              <a:defRPr sz="2000">
                <a:solidFill>
                  <a:srgbClr val="F37876"/>
                </a:solidFill>
              </a:defRPr>
            </a:lvl4pPr>
            <a:lvl5pPr lvl="4" rtl="0">
              <a:spcBef>
                <a:spcPts val="0"/>
              </a:spcBef>
              <a:spcAft>
                <a:spcPts val="0"/>
              </a:spcAft>
              <a:buNone/>
              <a:defRPr sz="2000">
                <a:solidFill>
                  <a:srgbClr val="F37876"/>
                </a:solidFill>
              </a:defRPr>
            </a:lvl5pPr>
            <a:lvl6pPr lvl="5" rtl="0">
              <a:spcBef>
                <a:spcPts val="0"/>
              </a:spcBef>
              <a:spcAft>
                <a:spcPts val="0"/>
              </a:spcAft>
              <a:buNone/>
              <a:defRPr sz="2000">
                <a:solidFill>
                  <a:srgbClr val="F37876"/>
                </a:solidFill>
              </a:defRPr>
            </a:lvl6pPr>
            <a:lvl7pPr lvl="6" rtl="0">
              <a:spcBef>
                <a:spcPts val="0"/>
              </a:spcBef>
              <a:spcAft>
                <a:spcPts val="0"/>
              </a:spcAft>
              <a:buNone/>
              <a:defRPr sz="2000">
                <a:solidFill>
                  <a:srgbClr val="F37876"/>
                </a:solidFill>
              </a:defRPr>
            </a:lvl7pPr>
            <a:lvl8pPr lvl="7" rtl="0">
              <a:spcBef>
                <a:spcPts val="0"/>
              </a:spcBef>
              <a:spcAft>
                <a:spcPts val="0"/>
              </a:spcAft>
              <a:buNone/>
              <a:defRPr sz="2000">
                <a:solidFill>
                  <a:srgbClr val="F37876"/>
                </a:solidFill>
              </a:defRPr>
            </a:lvl8pPr>
            <a:lvl9pPr lvl="8" rtl="0">
              <a:spcBef>
                <a:spcPts val="0"/>
              </a:spcBef>
              <a:spcAft>
                <a:spcPts val="0"/>
              </a:spcAft>
              <a:buNone/>
              <a:defRPr sz="2000">
                <a:solidFill>
                  <a:srgbClr val="F37876"/>
                </a:solidFill>
              </a:defRPr>
            </a:lvl9pPr>
          </a:lstStyle>
          <a:p>
            <a:endParaRPr/>
          </a:p>
        </p:txBody>
      </p:sp>
      <p:sp>
        <p:nvSpPr>
          <p:cNvPr id="73" name="Google Shape;73;p16"/>
          <p:cNvSpPr txBox="1">
            <a:spLocks noGrp="1"/>
          </p:cNvSpPr>
          <p:nvPr>
            <p:ph type="subTitle" idx="3"/>
          </p:nvPr>
        </p:nvSpPr>
        <p:spPr>
          <a:xfrm>
            <a:off x="6670339" y="3731951"/>
            <a:ext cx="3997600" cy="7656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733"/>
            </a:lvl1pPr>
            <a:lvl2pPr lvl="1" rtl="0">
              <a:spcBef>
                <a:spcPts val="2133"/>
              </a:spcBef>
              <a:spcAft>
                <a:spcPts val="0"/>
              </a:spcAft>
              <a:buNone/>
              <a:defRPr/>
            </a:lvl2pPr>
            <a:lvl3pPr lvl="2" rtl="0">
              <a:spcBef>
                <a:spcPts val="2133"/>
              </a:spcBef>
              <a:spcAft>
                <a:spcPts val="0"/>
              </a:spcAft>
              <a:buNone/>
              <a:defRPr/>
            </a:lvl3pPr>
            <a:lvl4pPr lvl="3" rtl="0">
              <a:spcBef>
                <a:spcPts val="2133"/>
              </a:spcBef>
              <a:spcAft>
                <a:spcPts val="0"/>
              </a:spcAft>
              <a:buNone/>
              <a:defRPr/>
            </a:lvl4pPr>
            <a:lvl5pPr lvl="4" rtl="0">
              <a:spcBef>
                <a:spcPts val="2133"/>
              </a:spcBef>
              <a:spcAft>
                <a:spcPts val="0"/>
              </a:spcAft>
              <a:buNone/>
              <a:defRPr/>
            </a:lvl5pPr>
            <a:lvl6pPr lvl="5" rtl="0">
              <a:spcBef>
                <a:spcPts val="2133"/>
              </a:spcBef>
              <a:spcAft>
                <a:spcPts val="0"/>
              </a:spcAft>
              <a:buNone/>
              <a:defRPr/>
            </a:lvl6pPr>
            <a:lvl7pPr lvl="6" rtl="0">
              <a:spcBef>
                <a:spcPts val="2133"/>
              </a:spcBef>
              <a:spcAft>
                <a:spcPts val="0"/>
              </a:spcAft>
              <a:buNone/>
              <a:defRPr/>
            </a:lvl7pPr>
            <a:lvl8pPr lvl="7" rtl="0">
              <a:spcBef>
                <a:spcPts val="2133"/>
              </a:spcBef>
              <a:spcAft>
                <a:spcPts val="0"/>
              </a:spcAft>
              <a:buNone/>
              <a:defRPr/>
            </a:lvl8pPr>
            <a:lvl9pPr lvl="8" rtl="0">
              <a:spcBef>
                <a:spcPts val="2133"/>
              </a:spcBef>
              <a:spcAft>
                <a:spcPts val="2133"/>
              </a:spcAft>
              <a:buNone/>
              <a:defRPr/>
            </a:lvl9pPr>
          </a:lstStyle>
          <a:p>
            <a:endParaRPr/>
          </a:p>
        </p:txBody>
      </p:sp>
      <p:sp>
        <p:nvSpPr>
          <p:cNvPr id="74" name="Google Shape;74;p16"/>
          <p:cNvSpPr txBox="1">
            <a:spLocks noGrp="1"/>
          </p:cNvSpPr>
          <p:nvPr>
            <p:ph type="title" idx="4"/>
          </p:nvPr>
        </p:nvSpPr>
        <p:spPr>
          <a:xfrm>
            <a:off x="7244717" y="4824667"/>
            <a:ext cx="3997600" cy="656800"/>
          </a:xfrm>
          <a:prstGeom prst="rect">
            <a:avLst/>
          </a:prstGeom>
        </p:spPr>
        <p:txBody>
          <a:bodyPr spcFirstLastPara="1" wrap="square" lIns="91425" tIns="91425" rIns="91425" bIns="91425" anchor="b" anchorCtr="0">
            <a:noAutofit/>
          </a:bodyPr>
          <a:lstStyle>
            <a:lvl1pPr lvl="0" rtl="0">
              <a:spcBef>
                <a:spcPts val="0"/>
              </a:spcBef>
              <a:spcAft>
                <a:spcPts val="0"/>
              </a:spcAft>
              <a:buNone/>
              <a:defRPr sz="2000">
                <a:solidFill>
                  <a:srgbClr val="F37876"/>
                </a:solidFill>
              </a:defRPr>
            </a:lvl1pPr>
            <a:lvl2pPr lvl="1" rtl="0">
              <a:spcBef>
                <a:spcPts val="0"/>
              </a:spcBef>
              <a:spcAft>
                <a:spcPts val="0"/>
              </a:spcAft>
              <a:buNone/>
              <a:defRPr sz="2000">
                <a:solidFill>
                  <a:srgbClr val="F37876"/>
                </a:solidFill>
              </a:defRPr>
            </a:lvl2pPr>
            <a:lvl3pPr lvl="2" rtl="0">
              <a:spcBef>
                <a:spcPts val="0"/>
              </a:spcBef>
              <a:spcAft>
                <a:spcPts val="0"/>
              </a:spcAft>
              <a:buNone/>
              <a:defRPr sz="2000">
                <a:solidFill>
                  <a:srgbClr val="F37876"/>
                </a:solidFill>
              </a:defRPr>
            </a:lvl3pPr>
            <a:lvl4pPr lvl="3" rtl="0">
              <a:spcBef>
                <a:spcPts val="0"/>
              </a:spcBef>
              <a:spcAft>
                <a:spcPts val="0"/>
              </a:spcAft>
              <a:buNone/>
              <a:defRPr sz="2000">
                <a:solidFill>
                  <a:srgbClr val="F37876"/>
                </a:solidFill>
              </a:defRPr>
            </a:lvl4pPr>
            <a:lvl5pPr lvl="4" rtl="0">
              <a:spcBef>
                <a:spcPts val="0"/>
              </a:spcBef>
              <a:spcAft>
                <a:spcPts val="0"/>
              </a:spcAft>
              <a:buNone/>
              <a:defRPr sz="2000">
                <a:solidFill>
                  <a:srgbClr val="F37876"/>
                </a:solidFill>
              </a:defRPr>
            </a:lvl5pPr>
            <a:lvl6pPr lvl="5" rtl="0">
              <a:spcBef>
                <a:spcPts val="0"/>
              </a:spcBef>
              <a:spcAft>
                <a:spcPts val="0"/>
              </a:spcAft>
              <a:buNone/>
              <a:defRPr sz="2000">
                <a:solidFill>
                  <a:srgbClr val="F37876"/>
                </a:solidFill>
              </a:defRPr>
            </a:lvl6pPr>
            <a:lvl7pPr lvl="6" rtl="0">
              <a:spcBef>
                <a:spcPts val="0"/>
              </a:spcBef>
              <a:spcAft>
                <a:spcPts val="0"/>
              </a:spcAft>
              <a:buNone/>
              <a:defRPr sz="2000">
                <a:solidFill>
                  <a:srgbClr val="F37876"/>
                </a:solidFill>
              </a:defRPr>
            </a:lvl7pPr>
            <a:lvl8pPr lvl="7" rtl="0">
              <a:spcBef>
                <a:spcPts val="0"/>
              </a:spcBef>
              <a:spcAft>
                <a:spcPts val="0"/>
              </a:spcAft>
              <a:buNone/>
              <a:defRPr sz="2000">
                <a:solidFill>
                  <a:srgbClr val="F37876"/>
                </a:solidFill>
              </a:defRPr>
            </a:lvl8pPr>
            <a:lvl9pPr lvl="8" rtl="0">
              <a:spcBef>
                <a:spcPts val="0"/>
              </a:spcBef>
              <a:spcAft>
                <a:spcPts val="0"/>
              </a:spcAft>
              <a:buNone/>
              <a:defRPr sz="2000">
                <a:solidFill>
                  <a:srgbClr val="F37876"/>
                </a:solidFill>
              </a:defRPr>
            </a:lvl9pPr>
          </a:lstStyle>
          <a:p>
            <a:endParaRPr/>
          </a:p>
        </p:txBody>
      </p:sp>
      <p:sp>
        <p:nvSpPr>
          <p:cNvPr id="75" name="Google Shape;75;p16"/>
          <p:cNvSpPr txBox="1">
            <a:spLocks noGrp="1"/>
          </p:cNvSpPr>
          <p:nvPr>
            <p:ph type="subTitle" idx="5"/>
          </p:nvPr>
        </p:nvSpPr>
        <p:spPr>
          <a:xfrm>
            <a:off x="7244707" y="5378500"/>
            <a:ext cx="3997600" cy="7656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733"/>
            </a:lvl1pPr>
            <a:lvl2pPr lvl="1" rtl="0">
              <a:spcBef>
                <a:spcPts val="2133"/>
              </a:spcBef>
              <a:spcAft>
                <a:spcPts val="0"/>
              </a:spcAft>
              <a:buNone/>
              <a:defRPr/>
            </a:lvl2pPr>
            <a:lvl3pPr lvl="2" rtl="0">
              <a:spcBef>
                <a:spcPts val="2133"/>
              </a:spcBef>
              <a:spcAft>
                <a:spcPts val="0"/>
              </a:spcAft>
              <a:buNone/>
              <a:defRPr/>
            </a:lvl3pPr>
            <a:lvl4pPr lvl="3" rtl="0">
              <a:spcBef>
                <a:spcPts val="2133"/>
              </a:spcBef>
              <a:spcAft>
                <a:spcPts val="0"/>
              </a:spcAft>
              <a:buNone/>
              <a:defRPr/>
            </a:lvl4pPr>
            <a:lvl5pPr lvl="4" rtl="0">
              <a:spcBef>
                <a:spcPts val="2133"/>
              </a:spcBef>
              <a:spcAft>
                <a:spcPts val="0"/>
              </a:spcAft>
              <a:buNone/>
              <a:defRPr/>
            </a:lvl5pPr>
            <a:lvl6pPr lvl="5" rtl="0">
              <a:spcBef>
                <a:spcPts val="2133"/>
              </a:spcBef>
              <a:spcAft>
                <a:spcPts val="0"/>
              </a:spcAft>
              <a:buNone/>
              <a:defRPr/>
            </a:lvl6pPr>
            <a:lvl7pPr lvl="6" rtl="0">
              <a:spcBef>
                <a:spcPts val="2133"/>
              </a:spcBef>
              <a:spcAft>
                <a:spcPts val="0"/>
              </a:spcAft>
              <a:buNone/>
              <a:defRPr/>
            </a:lvl7pPr>
            <a:lvl8pPr lvl="7" rtl="0">
              <a:spcBef>
                <a:spcPts val="2133"/>
              </a:spcBef>
              <a:spcAft>
                <a:spcPts val="0"/>
              </a:spcAft>
              <a:buNone/>
              <a:defRPr/>
            </a:lvl8pPr>
            <a:lvl9pPr lvl="8" rtl="0">
              <a:spcBef>
                <a:spcPts val="2133"/>
              </a:spcBef>
              <a:spcAft>
                <a:spcPts val="2133"/>
              </a:spcAft>
              <a:buNone/>
              <a:defRPr/>
            </a:lvl9pPr>
          </a:lstStyle>
          <a:p>
            <a:endParaRPr/>
          </a:p>
        </p:txBody>
      </p:sp>
      <p:sp>
        <p:nvSpPr>
          <p:cNvPr id="76" name="Google Shape;76;p16"/>
          <p:cNvSpPr txBox="1">
            <a:spLocks noGrp="1"/>
          </p:cNvSpPr>
          <p:nvPr>
            <p:ph type="title" idx="6"/>
          </p:nvPr>
        </p:nvSpPr>
        <p:spPr>
          <a:xfrm>
            <a:off x="949800" y="713884"/>
            <a:ext cx="10292400" cy="6432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3333"/>
            </a:lvl1pPr>
            <a:lvl2pPr lvl="1" algn="ctr" rtl="0">
              <a:spcBef>
                <a:spcPts val="0"/>
              </a:spcBef>
              <a:spcAft>
                <a:spcPts val="0"/>
              </a:spcAft>
              <a:buNone/>
              <a:defRPr sz="3333"/>
            </a:lvl2pPr>
            <a:lvl3pPr lvl="2" algn="ctr" rtl="0">
              <a:spcBef>
                <a:spcPts val="0"/>
              </a:spcBef>
              <a:spcAft>
                <a:spcPts val="0"/>
              </a:spcAft>
              <a:buNone/>
              <a:defRPr sz="3333"/>
            </a:lvl3pPr>
            <a:lvl4pPr lvl="3" algn="ctr" rtl="0">
              <a:spcBef>
                <a:spcPts val="0"/>
              </a:spcBef>
              <a:spcAft>
                <a:spcPts val="0"/>
              </a:spcAft>
              <a:buNone/>
              <a:defRPr sz="3333"/>
            </a:lvl4pPr>
            <a:lvl5pPr lvl="4" algn="ctr" rtl="0">
              <a:spcBef>
                <a:spcPts val="0"/>
              </a:spcBef>
              <a:spcAft>
                <a:spcPts val="0"/>
              </a:spcAft>
              <a:buNone/>
              <a:defRPr sz="3333"/>
            </a:lvl5pPr>
            <a:lvl6pPr lvl="5" algn="ctr" rtl="0">
              <a:spcBef>
                <a:spcPts val="0"/>
              </a:spcBef>
              <a:spcAft>
                <a:spcPts val="0"/>
              </a:spcAft>
              <a:buNone/>
              <a:defRPr sz="3333"/>
            </a:lvl6pPr>
            <a:lvl7pPr lvl="6" algn="ctr" rtl="0">
              <a:spcBef>
                <a:spcPts val="0"/>
              </a:spcBef>
              <a:spcAft>
                <a:spcPts val="0"/>
              </a:spcAft>
              <a:buNone/>
              <a:defRPr sz="3333"/>
            </a:lvl7pPr>
            <a:lvl8pPr lvl="7" algn="ctr" rtl="0">
              <a:spcBef>
                <a:spcPts val="0"/>
              </a:spcBef>
              <a:spcAft>
                <a:spcPts val="0"/>
              </a:spcAft>
              <a:buNone/>
              <a:defRPr sz="3333"/>
            </a:lvl8pPr>
            <a:lvl9pPr lvl="8" algn="ctr" rtl="0">
              <a:spcBef>
                <a:spcPts val="0"/>
              </a:spcBef>
              <a:spcAft>
                <a:spcPts val="0"/>
              </a:spcAft>
              <a:buNone/>
              <a:defRPr sz="3333"/>
            </a:lvl9pPr>
          </a:lstStyle>
          <a:p>
            <a:endParaRPr/>
          </a:p>
        </p:txBody>
      </p:sp>
    </p:spTree>
    <p:extLst>
      <p:ext uri="{BB962C8B-B14F-4D97-AF65-F5344CB8AC3E}">
        <p14:creationId xmlns:p14="http://schemas.microsoft.com/office/powerpoint/2010/main" val="13677943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hree columns 2" preserve="1">
  <p:cSld name="Three columns 2">
    <p:bg>
      <p:bgPr>
        <a:blipFill>
          <a:blip r:embed="rId2">
            <a:alphaModFix/>
          </a:blip>
          <a:stretch>
            <a:fillRect/>
          </a:stretch>
        </a:blipFill>
        <a:effectLst/>
      </p:bgPr>
    </p:bg>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1452133" y="3746800"/>
            <a:ext cx="2669200" cy="656800"/>
          </a:xfrm>
          <a:prstGeom prst="rect">
            <a:avLst/>
          </a:prstGeom>
        </p:spPr>
        <p:txBody>
          <a:bodyPr spcFirstLastPara="1" wrap="square" lIns="91425" tIns="91425" rIns="91425" bIns="91425" anchor="b" anchorCtr="0">
            <a:noAutofit/>
          </a:bodyPr>
          <a:lstStyle>
            <a:lvl1pPr lvl="0" algn="ctr" rtl="0">
              <a:spcBef>
                <a:spcPts val="0"/>
              </a:spcBef>
              <a:spcAft>
                <a:spcPts val="0"/>
              </a:spcAft>
              <a:buNone/>
              <a:defRPr sz="2000">
                <a:solidFill>
                  <a:srgbClr val="F37876"/>
                </a:solidFill>
              </a:defRPr>
            </a:lvl1pPr>
            <a:lvl2pPr lvl="1" algn="ctr" rtl="0">
              <a:spcBef>
                <a:spcPts val="0"/>
              </a:spcBef>
              <a:spcAft>
                <a:spcPts val="0"/>
              </a:spcAft>
              <a:buNone/>
              <a:defRPr sz="2000">
                <a:solidFill>
                  <a:srgbClr val="F37876"/>
                </a:solidFill>
              </a:defRPr>
            </a:lvl2pPr>
            <a:lvl3pPr lvl="2" algn="ctr" rtl="0">
              <a:spcBef>
                <a:spcPts val="0"/>
              </a:spcBef>
              <a:spcAft>
                <a:spcPts val="0"/>
              </a:spcAft>
              <a:buNone/>
              <a:defRPr sz="2000">
                <a:solidFill>
                  <a:srgbClr val="F37876"/>
                </a:solidFill>
              </a:defRPr>
            </a:lvl3pPr>
            <a:lvl4pPr lvl="3" algn="ctr" rtl="0">
              <a:spcBef>
                <a:spcPts val="0"/>
              </a:spcBef>
              <a:spcAft>
                <a:spcPts val="0"/>
              </a:spcAft>
              <a:buNone/>
              <a:defRPr sz="2000">
                <a:solidFill>
                  <a:srgbClr val="F37876"/>
                </a:solidFill>
              </a:defRPr>
            </a:lvl4pPr>
            <a:lvl5pPr lvl="4" algn="ctr" rtl="0">
              <a:spcBef>
                <a:spcPts val="0"/>
              </a:spcBef>
              <a:spcAft>
                <a:spcPts val="0"/>
              </a:spcAft>
              <a:buNone/>
              <a:defRPr sz="2000">
                <a:solidFill>
                  <a:srgbClr val="F37876"/>
                </a:solidFill>
              </a:defRPr>
            </a:lvl5pPr>
            <a:lvl6pPr lvl="5" algn="ctr" rtl="0">
              <a:spcBef>
                <a:spcPts val="0"/>
              </a:spcBef>
              <a:spcAft>
                <a:spcPts val="0"/>
              </a:spcAft>
              <a:buNone/>
              <a:defRPr sz="2000">
                <a:solidFill>
                  <a:srgbClr val="F37876"/>
                </a:solidFill>
              </a:defRPr>
            </a:lvl6pPr>
            <a:lvl7pPr lvl="6" algn="ctr" rtl="0">
              <a:spcBef>
                <a:spcPts val="0"/>
              </a:spcBef>
              <a:spcAft>
                <a:spcPts val="0"/>
              </a:spcAft>
              <a:buNone/>
              <a:defRPr sz="2000">
                <a:solidFill>
                  <a:srgbClr val="F37876"/>
                </a:solidFill>
              </a:defRPr>
            </a:lvl7pPr>
            <a:lvl8pPr lvl="7" algn="ctr" rtl="0">
              <a:spcBef>
                <a:spcPts val="0"/>
              </a:spcBef>
              <a:spcAft>
                <a:spcPts val="0"/>
              </a:spcAft>
              <a:buNone/>
              <a:defRPr sz="2000">
                <a:solidFill>
                  <a:srgbClr val="F37876"/>
                </a:solidFill>
              </a:defRPr>
            </a:lvl8pPr>
            <a:lvl9pPr lvl="8" algn="ctr" rtl="0">
              <a:spcBef>
                <a:spcPts val="0"/>
              </a:spcBef>
              <a:spcAft>
                <a:spcPts val="0"/>
              </a:spcAft>
              <a:buNone/>
              <a:defRPr sz="2000">
                <a:solidFill>
                  <a:srgbClr val="F37876"/>
                </a:solidFill>
              </a:defRPr>
            </a:lvl9pPr>
          </a:lstStyle>
          <a:p>
            <a:endParaRPr/>
          </a:p>
        </p:txBody>
      </p:sp>
      <p:sp>
        <p:nvSpPr>
          <p:cNvPr id="79" name="Google Shape;79;p17"/>
          <p:cNvSpPr txBox="1">
            <a:spLocks noGrp="1"/>
          </p:cNvSpPr>
          <p:nvPr>
            <p:ph type="subTitle" idx="1"/>
          </p:nvPr>
        </p:nvSpPr>
        <p:spPr>
          <a:xfrm>
            <a:off x="1452133" y="4300633"/>
            <a:ext cx="2669200" cy="18436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733"/>
            </a:lvl1pPr>
            <a:lvl2pPr lvl="1" algn="ctr" rtl="0">
              <a:spcBef>
                <a:spcPts val="2133"/>
              </a:spcBef>
              <a:spcAft>
                <a:spcPts val="0"/>
              </a:spcAft>
              <a:buNone/>
              <a:defRPr/>
            </a:lvl2pPr>
            <a:lvl3pPr lvl="2" algn="ctr" rtl="0">
              <a:spcBef>
                <a:spcPts val="2133"/>
              </a:spcBef>
              <a:spcAft>
                <a:spcPts val="0"/>
              </a:spcAft>
              <a:buNone/>
              <a:defRPr/>
            </a:lvl3pPr>
            <a:lvl4pPr lvl="3" algn="ctr" rtl="0">
              <a:spcBef>
                <a:spcPts val="2133"/>
              </a:spcBef>
              <a:spcAft>
                <a:spcPts val="0"/>
              </a:spcAft>
              <a:buNone/>
              <a:defRPr/>
            </a:lvl4pPr>
            <a:lvl5pPr lvl="4" algn="ctr" rtl="0">
              <a:spcBef>
                <a:spcPts val="2133"/>
              </a:spcBef>
              <a:spcAft>
                <a:spcPts val="0"/>
              </a:spcAft>
              <a:buNone/>
              <a:defRPr/>
            </a:lvl5pPr>
            <a:lvl6pPr lvl="5" algn="ctr" rtl="0">
              <a:spcBef>
                <a:spcPts val="2133"/>
              </a:spcBef>
              <a:spcAft>
                <a:spcPts val="0"/>
              </a:spcAft>
              <a:buNone/>
              <a:defRPr/>
            </a:lvl6pPr>
            <a:lvl7pPr lvl="6" algn="ctr" rtl="0">
              <a:spcBef>
                <a:spcPts val="2133"/>
              </a:spcBef>
              <a:spcAft>
                <a:spcPts val="0"/>
              </a:spcAft>
              <a:buNone/>
              <a:defRPr/>
            </a:lvl7pPr>
            <a:lvl8pPr lvl="7" algn="ctr" rtl="0">
              <a:spcBef>
                <a:spcPts val="2133"/>
              </a:spcBef>
              <a:spcAft>
                <a:spcPts val="0"/>
              </a:spcAft>
              <a:buNone/>
              <a:defRPr/>
            </a:lvl8pPr>
            <a:lvl9pPr lvl="8" algn="ctr" rtl="0">
              <a:spcBef>
                <a:spcPts val="2133"/>
              </a:spcBef>
              <a:spcAft>
                <a:spcPts val="2133"/>
              </a:spcAft>
              <a:buNone/>
              <a:defRPr/>
            </a:lvl9pPr>
          </a:lstStyle>
          <a:p>
            <a:endParaRPr/>
          </a:p>
        </p:txBody>
      </p:sp>
      <p:sp>
        <p:nvSpPr>
          <p:cNvPr id="80" name="Google Shape;80;p17"/>
          <p:cNvSpPr txBox="1">
            <a:spLocks noGrp="1"/>
          </p:cNvSpPr>
          <p:nvPr>
            <p:ph type="title" idx="2"/>
          </p:nvPr>
        </p:nvSpPr>
        <p:spPr>
          <a:xfrm>
            <a:off x="4761400" y="3746800"/>
            <a:ext cx="2669200" cy="656800"/>
          </a:xfrm>
          <a:prstGeom prst="rect">
            <a:avLst/>
          </a:prstGeom>
        </p:spPr>
        <p:txBody>
          <a:bodyPr spcFirstLastPara="1" wrap="square" lIns="91425" tIns="91425" rIns="91425" bIns="91425" anchor="b" anchorCtr="0">
            <a:noAutofit/>
          </a:bodyPr>
          <a:lstStyle>
            <a:lvl1pPr lvl="0" algn="ctr" rtl="0">
              <a:spcBef>
                <a:spcPts val="0"/>
              </a:spcBef>
              <a:spcAft>
                <a:spcPts val="0"/>
              </a:spcAft>
              <a:buNone/>
              <a:defRPr sz="2000">
                <a:solidFill>
                  <a:srgbClr val="F37876"/>
                </a:solidFill>
              </a:defRPr>
            </a:lvl1pPr>
            <a:lvl2pPr lvl="1" algn="ctr" rtl="0">
              <a:spcBef>
                <a:spcPts val="0"/>
              </a:spcBef>
              <a:spcAft>
                <a:spcPts val="0"/>
              </a:spcAft>
              <a:buNone/>
              <a:defRPr sz="2000">
                <a:solidFill>
                  <a:srgbClr val="F37876"/>
                </a:solidFill>
              </a:defRPr>
            </a:lvl2pPr>
            <a:lvl3pPr lvl="2" algn="ctr" rtl="0">
              <a:spcBef>
                <a:spcPts val="0"/>
              </a:spcBef>
              <a:spcAft>
                <a:spcPts val="0"/>
              </a:spcAft>
              <a:buNone/>
              <a:defRPr sz="2000">
                <a:solidFill>
                  <a:srgbClr val="F37876"/>
                </a:solidFill>
              </a:defRPr>
            </a:lvl3pPr>
            <a:lvl4pPr lvl="3" algn="ctr" rtl="0">
              <a:spcBef>
                <a:spcPts val="0"/>
              </a:spcBef>
              <a:spcAft>
                <a:spcPts val="0"/>
              </a:spcAft>
              <a:buNone/>
              <a:defRPr sz="2000">
                <a:solidFill>
                  <a:srgbClr val="F37876"/>
                </a:solidFill>
              </a:defRPr>
            </a:lvl4pPr>
            <a:lvl5pPr lvl="4" algn="ctr" rtl="0">
              <a:spcBef>
                <a:spcPts val="0"/>
              </a:spcBef>
              <a:spcAft>
                <a:spcPts val="0"/>
              </a:spcAft>
              <a:buNone/>
              <a:defRPr sz="2000">
                <a:solidFill>
                  <a:srgbClr val="F37876"/>
                </a:solidFill>
              </a:defRPr>
            </a:lvl5pPr>
            <a:lvl6pPr lvl="5" algn="ctr" rtl="0">
              <a:spcBef>
                <a:spcPts val="0"/>
              </a:spcBef>
              <a:spcAft>
                <a:spcPts val="0"/>
              </a:spcAft>
              <a:buNone/>
              <a:defRPr sz="2000">
                <a:solidFill>
                  <a:srgbClr val="F37876"/>
                </a:solidFill>
              </a:defRPr>
            </a:lvl6pPr>
            <a:lvl7pPr lvl="6" algn="ctr" rtl="0">
              <a:spcBef>
                <a:spcPts val="0"/>
              </a:spcBef>
              <a:spcAft>
                <a:spcPts val="0"/>
              </a:spcAft>
              <a:buNone/>
              <a:defRPr sz="2000">
                <a:solidFill>
                  <a:srgbClr val="F37876"/>
                </a:solidFill>
              </a:defRPr>
            </a:lvl7pPr>
            <a:lvl8pPr lvl="7" algn="ctr" rtl="0">
              <a:spcBef>
                <a:spcPts val="0"/>
              </a:spcBef>
              <a:spcAft>
                <a:spcPts val="0"/>
              </a:spcAft>
              <a:buNone/>
              <a:defRPr sz="2000">
                <a:solidFill>
                  <a:srgbClr val="F37876"/>
                </a:solidFill>
              </a:defRPr>
            </a:lvl8pPr>
            <a:lvl9pPr lvl="8" algn="ctr" rtl="0">
              <a:spcBef>
                <a:spcPts val="0"/>
              </a:spcBef>
              <a:spcAft>
                <a:spcPts val="0"/>
              </a:spcAft>
              <a:buNone/>
              <a:defRPr sz="2000">
                <a:solidFill>
                  <a:srgbClr val="F37876"/>
                </a:solidFill>
              </a:defRPr>
            </a:lvl9pPr>
          </a:lstStyle>
          <a:p>
            <a:endParaRPr/>
          </a:p>
        </p:txBody>
      </p:sp>
      <p:sp>
        <p:nvSpPr>
          <p:cNvPr id="81" name="Google Shape;81;p17"/>
          <p:cNvSpPr txBox="1">
            <a:spLocks noGrp="1"/>
          </p:cNvSpPr>
          <p:nvPr>
            <p:ph type="subTitle" idx="3"/>
          </p:nvPr>
        </p:nvSpPr>
        <p:spPr>
          <a:xfrm>
            <a:off x="4761400" y="4300633"/>
            <a:ext cx="2669200" cy="18436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733"/>
            </a:lvl1pPr>
            <a:lvl2pPr lvl="1" algn="ctr" rtl="0">
              <a:spcBef>
                <a:spcPts val="2133"/>
              </a:spcBef>
              <a:spcAft>
                <a:spcPts val="0"/>
              </a:spcAft>
              <a:buNone/>
              <a:defRPr/>
            </a:lvl2pPr>
            <a:lvl3pPr lvl="2" algn="ctr" rtl="0">
              <a:spcBef>
                <a:spcPts val="2133"/>
              </a:spcBef>
              <a:spcAft>
                <a:spcPts val="0"/>
              </a:spcAft>
              <a:buNone/>
              <a:defRPr/>
            </a:lvl3pPr>
            <a:lvl4pPr lvl="3" algn="ctr" rtl="0">
              <a:spcBef>
                <a:spcPts val="2133"/>
              </a:spcBef>
              <a:spcAft>
                <a:spcPts val="0"/>
              </a:spcAft>
              <a:buNone/>
              <a:defRPr/>
            </a:lvl4pPr>
            <a:lvl5pPr lvl="4" algn="ctr" rtl="0">
              <a:spcBef>
                <a:spcPts val="2133"/>
              </a:spcBef>
              <a:spcAft>
                <a:spcPts val="0"/>
              </a:spcAft>
              <a:buNone/>
              <a:defRPr/>
            </a:lvl5pPr>
            <a:lvl6pPr lvl="5" algn="ctr" rtl="0">
              <a:spcBef>
                <a:spcPts val="2133"/>
              </a:spcBef>
              <a:spcAft>
                <a:spcPts val="0"/>
              </a:spcAft>
              <a:buNone/>
              <a:defRPr/>
            </a:lvl6pPr>
            <a:lvl7pPr lvl="6" algn="ctr" rtl="0">
              <a:spcBef>
                <a:spcPts val="2133"/>
              </a:spcBef>
              <a:spcAft>
                <a:spcPts val="0"/>
              </a:spcAft>
              <a:buNone/>
              <a:defRPr/>
            </a:lvl7pPr>
            <a:lvl8pPr lvl="7" algn="ctr" rtl="0">
              <a:spcBef>
                <a:spcPts val="2133"/>
              </a:spcBef>
              <a:spcAft>
                <a:spcPts val="0"/>
              </a:spcAft>
              <a:buNone/>
              <a:defRPr/>
            </a:lvl8pPr>
            <a:lvl9pPr lvl="8" algn="ctr" rtl="0">
              <a:spcBef>
                <a:spcPts val="2133"/>
              </a:spcBef>
              <a:spcAft>
                <a:spcPts val="2133"/>
              </a:spcAft>
              <a:buNone/>
              <a:defRPr/>
            </a:lvl9pPr>
          </a:lstStyle>
          <a:p>
            <a:endParaRPr/>
          </a:p>
        </p:txBody>
      </p:sp>
      <p:sp>
        <p:nvSpPr>
          <p:cNvPr id="82" name="Google Shape;82;p17"/>
          <p:cNvSpPr txBox="1">
            <a:spLocks noGrp="1"/>
          </p:cNvSpPr>
          <p:nvPr>
            <p:ph type="title" idx="4"/>
          </p:nvPr>
        </p:nvSpPr>
        <p:spPr>
          <a:xfrm>
            <a:off x="8070667" y="3746800"/>
            <a:ext cx="2669200" cy="656800"/>
          </a:xfrm>
          <a:prstGeom prst="rect">
            <a:avLst/>
          </a:prstGeom>
        </p:spPr>
        <p:txBody>
          <a:bodyPr spcFirstLastPara="1" wrap="square" lIns="91425" tIns="91425" rIns="91425" bIns="91425" anchor="b" anchorCtr="0">
            <a:noAutofit/>
          </a:bodyPr>
          <a:lstStyle>
            <a:lvl1pPr lvl="0" algn="ctr" rtl="0">
              <a:spcBef>
                <a:spcPts val="0"/>
              </a:spcBef>
              <a:spcAft>
                <a:spcPts val="0"/>
              </a:spcAft>
              <a:buNone/>
              <a:defRPr sz="2000">
                <a:solidFill>
                  <a:srgbClr val="F37876"/>
                </a:solidFill>
              </a:defRPr>
            </a:lvl1pPr>
            <a:lvl2pPr lvl="1" algn="ctr" rtl="0">
              <a:spcBef>
                <a:spcPts val="0"/>
              </a:spcBef>
              <a:spcAft>
                <a:spcPts val="0"/>
              </a:spcAft>
              <a:buNone/>
              <a:defRPr sz="2000">
                <a:solidFill>
                  <a:srgbClr val="F37876"/>
                </a:solidFill>
              </a:defRPr>
            </a:lvl2pPr>
            <a:lvl3pPr lvl="2" algn="ctr" rtl="0">
              <a:spcBef>
                <a:spcPts val="0"/>
              </a:spcBef>
              <a:spcAft>
                <a:spcPts val="0"/>
              </a:spcAft>
              <a:buNone/>
              <a:defRPr sz="2000">
                <a:solidFill>
                  <a:srgbClr val="F37876"/>
                </a:solidFill>
              </a:defRPr>
            </a:lvl3pPr>
            <a:lvl4pPr lvl="3" algn="ctr" rtl="0">
              <a:spcBef>
                <a:spcPts val="0"/>
              </a:spcBef>
              <a:spcAft>
                <a:spcPts val="0"/>
              </a:spcAft>
              <a:buNone/>
              <a:defRPr sz="2000">
                <a:solidFill>
                  <a:srgbClr val="F37876"/>
                </a:solidFill>
              </a:defRPr>
            </a:lvl4pPr>
            <a:lvl5pPr lvl="4" algn="ctr" rtl="0">
              <a:spcBef>
                <a:spcPts val="0"/>
              </a:spcBef>
              <a:spcAft>
                <a:spcPts val="0"/>
              </a:spcAft>
              <a:buNone/>
              <a:defRPr sz="2000">
                <a:solidFill>
                  <a:srgbClr val="F37876"/>
                </a:solidFill>
              </a:defRPr>
            </a:lvl5pPr>
            <a:lvl6pPr lvl="5" algn="ctr" rtl="0">
              <a:spcBef>
                <a:spcPts val="0"/>
              </a:spcBef>
              <a:spcAft>
                <a:spcPts val="0"/>
              </a:spcAft>
              <a:buNone/>
              <a:defRPr sz="2000">
                <a:solidFill>
                  <a:srgbClr val="F37876"/>
                </a:solidFill>
              </a:defRPr>
            </a:lvl6pPr>
            <a:lvl7pPr lvl="6" algn="ctr" rtl="0">
              <a:spcBef>
                <a:spcPts val="0"/>
              </a:spcBef>
              <a:spcAft>
                <a:spcPts val="0"/>
              </a:spcAft>
              <a:buNone/>
              <a:defRPr sz="2000">
                <a:solidFill>
                  <a:srgbClr val="F37876"/>
                </a:solidFill>
              </a:defRPr>
            </a:lvl7pPr>
            <a:lvl8pPr lvl="7" algn="ctr" rtl="0">
              <a:spcBef>
                <a:spcPts val="0"/>
              </a:spcBef>
              <a:spcAft>
                <a:spcPts val="0"/>
              </a:spcAft>
              <a:buNone/>
              <a:defRPr sz="2000">
                <a:solidFill>
                  <a:srgbClr val="F37876"/>
                </a:solidFill>
              </a:defRPr>
            </a:lvl8pPr>
            <a:lvl9pPr lvl="8" algn="ctr" rtl="0">
              <a:spcBef>
                <a:spcPts val="0"/>
              </a:spcBef>
              <a:spcAft>
                <a:spcPts val="0"/>
              </a:spcAft>
              <a:buNone/>
              <a:defRPr sz="2000">
                <a:solidFill>
                  <a:srgbClr val="F37876"/>
                </a:solidFill>
              </a:defRPr>
            </a:lvl9pPr>
          </a:lstStyle>
          <a:p>
            <a:endParaRPr/>
          </a:p>
        </p:txBody>
      </p:sp>
      <p:sp>
        <p:nvSpPr>
          <p:cNvPr id="83" name="Google Shape;83;p17"/>
          <p:cNvSpPr txBox="1">
            <a:spLocks noGrp="1"/>
          </p:cNvSpPr>
          <p:nvPr>
            <p:ph type="subTitle" idx="5"/>
          </p:nvPr>
        </p:nvSpPr>
        <p:spPr>
          <a:xfrm>
            <a:off x="8070667" y="4300633"/>
            <a:ext cx="2669200" cy="18436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733"/>
            </a:lvl1pPr>
            <a:lvl2pPr lvl="1" algn="ctr" rtl="0">
              <a:spcBef>
                <a:spcPts val="2133"/>
              </a:spcBef>
              <a:spcAft>
                <a:spcPts val="0"/>
              </a:spcAft>
              <a:buNone/>
              <a:defRPr/>
            </a:lvl2pPr>
            <a:lvl3pPr lvl="2" algn="ctr" rtl="0">
              <a:spcBef>
                <a:spcPts val="2133"/>
              </a:spcBef>
              <a:spcAft>
                <a:spcPts val="0"/>
              </a:spcAft>
              <a:buNone/>
              <a:defRPr/>
            </a:lvl3pPr>
            <a:lvl4pPr lvl="3" algn="ctr" rtl="0">
              <a:spcBef>
                <a:spcPts val="2133"/>
              </a:spcBef>
              <a:spcAft>
                <a:spcPts val="0"/>
              </a:spcAft>
              <a:buNone/>
              <a:defRPr/>
            </a:lvl4pPr>
            <a:lvl5pPr lvl="4" algn="ctr" rtl="0">
              <a:spcBef>
                <a:spcPts val="2133"/>
              </a:spcBef>
              <a:spcAft>
                <a:spcPts val="0"/>
              </a:spcAft>
              <a:buNone/>
              <a:defRPr/>
            </a:lvl5pPr>
            <a:lvl6pPr lvl="5" algn="ctr" rtl="0">
              <a:spcBef>
                <a:spcPts val="2133"/>
              </a:spcBef>
              <a:spcAft>
                <a:spcPts val="0"/>
              </a:spcAft>
              <a:buNone/>
              <a:defRPr/>
            </a:lvl6pPr>
            <a:lvl7pPr lvl="6" algn="ctr" rtl="0">
              <a:spcBef>
                <a:spcPts val="2133"/>
              </a:spcBef>
              <a:spcAft>
                <a:spcPts val="0"/>
              </a:spcAft>
              <a:buNone/>
              <a:defRPr/>
            </a:lvl7pPr>
            <a:lvl8pPr lvl="7" algn="ctr" rtl="0">
              <a:spcBef>
                <a:spcPts val="2133"/>
              </a:spcBef>
              <a:spcAft>
                <a:spcPts val="0"/>
              </a:spcAft>
              <a:buNone/>
              <a:defRPr/>
            </a:lvl8pPr>
            <a:lvl9pPr lvl="8" algn="ctr" rtl="0">
              <a:spcBef>
                <a:spcPts val="2133"/>
              </a:spcBef>
              <a:spcAft>
                <a:spcPts val="2133"/>
              </a:spcAft>
              <a:buNone/>
              <a:defRPr/>
            </a:lvl9pPr>
          </a:lstStyle>
          <a:p>
            <a:endParaRPr/>
          </a:p>
        </p:txBody>
      </p:sp>
      <p:sp>
        <p:nvSpPr>
          <p:cNvPr id="84" name="Google Shape;84;p17"/>
          <p:cNvSpPr txBox="1">
            <a:spLocks noGrp="1"/>
          </p:cNvSpPr>
          <p:nvPr>
            <p:ph type="title" idx="6"/>
          </p:nvPr>
        </p:nvSpPr>
        <p:spPr>
          <a:xfrm>
            <a:off x="949800" y="713884"/>
            <a:ext cx="10292400" cy="6432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3333"/>
            </a:lvl1pPr>
            <a:lvl2pPr lvl="1" algn="ctr" rtl="0">
              <a:spcBef>
                <a:spcPts val="0"/>
              </a:spcBef>
              <a:spcAft>
                <a:spcPts val="0"/>
              </a:spcAft>
              <a:buNone/>
              <a:defRPr sz="3333"/>
            </a:lvl2pPr>
            <a:lvl3pPr lvl="2" algn="ctr" rtl="0">
              <a:spcBef>
                <a:spcPts val="0"/>
              </a:spcBef>
              <a:spcAft>
                <a:spcPts val="0"/>
              </a:spcAft>
              <a:buNone/>
              <a:defRPr sz="3333"/>
            </a:lvl3pPr>
            <a:lvl4pPr lvl="3" algn="ctr" rtl="0">
              <a:spcBef>
                <a:spcPts val="0"/>
              </a:spcBef>
              <a:spcAft>
                <a:spcPts val="0"/>
              </a:spcAft>
              <a:buNone/>
              <a:defRPr sz="3333"/>
            </a:lvl4pPr>
            <a:lvl5pPr lvl="4" algn="ctr" rtl="0">
              <a:spcBef>
                <a:spcPts val="0"/>
              </a:spcBef>
              <a:spcAft>
                <a:spcPts val="0"/>
              </a:spcAft>
              <a:buNone/>
              <a:defRPr sz="3333"/>
            </a:lvl5pPr>
            <a:lvl6pPr lvl="5" algn="ctr" rtl="0">
              <a:spcBef>
                <a:spcPts val="0"/>
              </a:spcBef>
              <a:spcAft>
                <a:spcPts val="0"/>
              </a:spcAft>
              <a:buNone/>
              <a:defRPr sz="3333"/>
            </a:lvl6pPr>
            <a:lvl7pPr lvl="6" algn="ctr" rtl="0">
              <a:spcBef>
                <a:spcPts val="0"/>
              </a:spcBef>
              <a:spcAft>
                <a:spcPts val="0"/>
              </a:spcAft>
              <a:buNone/>
              <a:defRPr sz="3333"/>
            </a:lvl7pPr>
            <a:lvl8pPr lvl="7" algn="ctr" rtl="0">
              <a:spcBef>
                <a:spcPts val="0"/>
              </a:spcBef>
              <a:spcAft>
                <a:spcPts val="0"/>
              </a:spcAft>
              <a:buNone/>
              <a:defRPr sz="3333"/>
            </a:lvl8pPr>
            <a:lvl9pPr lvl="8" algn="ctr" rtl="0">
              <a:spcBef>
                <a:spcPts val="0"/>
              </a:spcBef>
              <a:spcAft>
                <a:spcPts val="0"/>
              </a:spcAft>
              <a:buNone/>
              <a:defRPr sz="3333"/>
            </a:lvl9pPr>
          </a:lstStyle>
          <a:p>
            <a:endParaRPr/>
          </a:p>
        </p:txBody>
      </p:sp>
    </p:spTree>
    <p:extLst>
      <p:ext uri="{BB962C8B-B14F-4D97-AF65-F5344CB8AC3E}">
        <p14:creationId xmlns:p14="http://schemas.microsoft.com/office/powerpoint/2010/main" val="38544385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left" preserve="1">
  <p:cSld name="One column left">
    <p:bg>
      <p:bgPr>
        <a:blipFill>
          <a:blip r:embed="rId2">
            <a:alphaModFix/>
          </a:blip>
          <a:stretch>
            <a:fillRect/>
          </a:stretch>
        </a:blipFill>
        <a:effectLst/>
      </p:bgPr>
    </p:bg>
    <p:spTree>
      <p:nvGrpSpPr>
        <p:cNvPr id="1" name="Shape 102"/>
        <p:cNvGrpSpPr/>
        <p:nvPr/>
      </p:nvGrpSpPr>
      <p:grpSpPr>
        <a:xfrm>
          <a:off x="0" y="0"/>
          <a:ext cx="0" cy="0"/>
          <a:chOff x="0" y="0"/>
          <a:chExt cx="0" cy="0"/>
        </a:xfrm>
      </p:grpSpPr>
      <p:sp>
        <p:nvSpPr>
          <p:cNvPr id="103" name="Google Shape;103;p20"/>
          <p:cNvSpPr txBox="1">
            <a:spLocks noGrp="1"/>
          </p:cNvSpPr>
          <p:nvPr>
            <p:ph type="title"/>
          </p:nvPr>
        </p:nvSpPr>
        <p:spPr>
          <a:xfrm>
            <a:off x="1594800" y="2352700"/>
            <a:ext cx="3868800" cy="656800"/>
          </a:xfrm>
          <a:prstGeom prst="rect">
            <a:avLst/>
          </a:prstGeom>
        </p:spPr>
        <p:txBody>
          <a:bodyPr spcFirstLastPara="1" wrap="square" lIns="91425" tIns="91425" rIns="91425" bIns="91425" anchor="b" anchorCtr="0">
            <a:noAutofit/>
          </a:bodyPr>
          <a:lstStyle>
            <a:lvl1pPr lvl="0" algn="ctr" rtl="0">
              <a:spcBef>
                <a:spcPts val="0"/>
              </a:spcBef>
              <a:spcAft>
                <a:spcPts val="0"/>
              </a:spcAft>
              <a:buNone/>
              <a:defRPr sz="3333">
                <a:solidFill>
                  <a:srgbClr val="252D48"/>
                </a:solidFill>
              </a:defRPr>
            </a:lvl1pPr>
            <a:lvl2pPr lvl="1" algn="ctr" rtl="0">
              <a:spcBef>
                <a:spcPts val="0"/>
              </a:spcBef>
              <a:spcAft>
                <a:spcPts val="0"/>
              </a:spcAft>
              <a:buNone/>
              <a:defRPr sz="3333">
                <a:solidFill>
                  <a:srgbClr val="252D48"/>
                </a:solidFill>
              </a:defRPr>
            </a:lvl2pPr>
            <a:lvl3pPr lvl="2" algn="ctr" rtl="0">
              <a:spcBef>
                <a:spcPts val="0"/>
              </a:spcBef>
              <a:spcAft>
                <a:spcPts val="0"/>
              </a:spcAft>
              <a:buNone/>
              <a:defRPr sz="3333">
                <a:solidFill>
                  <a:srgbClr val="252D48"/>
                </a:solidFill>
              </a:defRPr>
            </a:lvl3pPr>
            <a:lvl4pPr lvl="3" algn="ctr" rtl="0">
              <a:spcBef>
                <a:spcPts val="0"/>
              </a:spcBef>
              <a:spcAft>
                <a:spcPts val="0"/>
              </a:spcAft>
              <a:buNone/>
              <a:defRPr sz="3333">
                <a:solidFill>
                  <a:srgbClr val="252D48"/>
                </a:solidFill>
              </a:defRPr>
            </a:lvl4pPr>
            <a:lvl5pPr lvl="4" algn="ctr" rtl="0">
              <a:spcBef>
                <a:spcPts val="0"/>
              </a:spcBef>
              <a:spcAft>
                <a:spcPts val="0"/>
              </a:spcAft>
              <a:buNone/>
              <a:defRPr sz="3333">
                <a:solidFill>
                  <a:srgbClr val="252D48"/>
                </a:solidFill>
              </a:defRPr>
            </a:lvl5pPr>
            <a:lvl6pPr lvl="5" algn="ctr" rtl="0">
              <a:spcBef>
                <a:spcPts val="0"/>
              </a:spcBef>
              <a:spcAft>
                <a:spcPts val="0"/>
              </a:spcAft>
              <a:buNone/>
              <a:defRPr sz="3333">
                <a:solidFill>
                  <a:srgbClr val="252D48"/>
                </a:solidFill>
              </a:defRPr>
            </a:lvl6pPr>
            <a:lvl7pPr lvl="6" algn="ctr" rtl="0">
              <a:spcBef>
                <a:spcPts val="0"/>
              </a:spcBef>
              <a:spcAft>
                <a:spcPts val="0"/>
              </a:spcAft>
              <a:buNone/>
              <a:defRPr sz="3333">
                <a:solidFill>
                  <a:srgbClr val="252D48"/>
                </a:solidFill>
              </a:defRPr>
            </a:lvl7pPr>
            <a:lvl8pPr lvl="7" algn="ctr" rtl="0">
              <a:spcBef>
                <a:spcPts val="0"/>
              </a:spcBef>
              <a:spcAft>
                <a:spcPts val="0"/>
              </a:spcAft>
              <a:buNone/>
              <a:defRPr sz="3333">
                <a:solidFill>
                  <a:srgbClr val="252D48"/>
                </a:solidFill>
              </a:defRPr>
            </a:lvl8pPr>
            <a:lvl9pPr lvl="8" algn="ctr" rtl="0">
              <a:spcBef>
                <a:spcPts val="0"/>
              </a:spcBef>
              <a:spcAft>
                <a:spcPts val="0"/>
              </a:spcAft>
              <a:buNone/>
              <a:defRPr sz="3333">
                <a:solidFill>
                  <a:srgbClr val="252D48"/>
                </a:solidFill>
              </a:defRPr>
            </a:lvl9pPr>
          </a:lstStyle>
          <a:p>
            <a:endParaRPr/>
          </a:p>
        </p:txBody>
      </p:sp>
      <p:sp>
        <p:nvSpPr>
          <p:cNvPr id="104" name="Google Shape;104;p20"/>
          <p:cNvSpPr txBox="1">
            <a:spLocks noGrp="1"/>
          </p:cNvSpPr>
          <p:nvPr>
            <p:ph type="subTitle" idx="1"/>
          </p:nvPr>
        </p:nvSpPr>
        <p:spPr>
          <a:xfrm>
            <a:off x="1594800" y="2906533"/>
            <a:ext cx="3868800" cy="15988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2000"/>
            </a:lvl1pPr>
            <a:lvl2pPr lvl="1" algn="ctr" rtl="0">
              <a:spcBef>
                <a:spcPts val="2133"/>
              </a:spcBef>
              <a:spcAft>
                <a:spcPts val="0"/>
              </a:spcAft>
              <a:buNone/>
              <a:defRPr sz="2000"/>
            </a:lvl2pPr>
            <a:lvl3pPr lvl="2" algn="ctr" rtl="0">
              <a:spcBef>
                <a:spcPts val="2133"/>
              </a:spcBef>
              <a:spcAft>
                <a:spcPts val="0"/>
              </a:spcAft>
              <a:buNone/>
              <a:defRPr sz="2000"/>
            </a:lvl3pPr>
            <a:lvl4pPr lvl="3" algn="ctr" rtl="0">
              <a:spcBef>
                <a:spcPts val="2133"/>
              </a:spcBef>
              <a:spcAft>
                <a:spcPts val="0"/>
              </a:spcAft>
              <a:buNone/>
              <a:defRPr sz="2000"/>
            </a:lvl4pPr>
            <a:lvl5pPr lvl="4" algn="ctr" rtl="0">
              <a:spcBef>
                <a:spcPts val="2133"/>
              </a:spcBef>
              <a:spcAft>
                <a:spcPts val="0"/>
              </a:spcAft>
              <a:buNone/>
              <a:defRPr sz="2000"/>
            </a:lvl5pPr>
            <a:lvl6pPr lvl="5" algn="ctr" rtl="0">
              <a:spcBef>
                <a:spcPts val="2133"/>
              </a:spcBef>
              <a:spcAft>
                <a:spcPts val="0"/>
              </a:spcAft>
              <a:buNone/>
              <a:defRPr sz="2000"/>
            </a:lvl6pPr>
            <a:lvl7pPr lvl="6" algn="ctr" rtl="0">
              <a:spcBef>
                <a:spcPts val="2133"/>
              </a:spcBef>
              <a:spcAft>
                <a:spcPts val="0"/>
              </a:spcAft>
              <a:buNone/>
              <a:defRPr sz="2000"/>
            </a:lvl7pPr>
            <a:lvl8pPr lvl="7" algn="ctr" rtl="0">
              <a:spcBef>
                <a:spcPts val="2133"/>
              </a:spcBef>
              <a:spcAft>
                <a:spcPts val="0"/>
              </a:spcAft>
              <a:buNone/>
              <a:defRPr sz="2000"/>
            </a:lvl8pPr>
            <a:lvl9pPr lvl="8" algn="ctr" rtl="0">
              <a:spcBef>
                <a:spcPts val="2133"/>
              </a:spcBef>
              <a:spcAft>
                <a:spcPts val="2133"/>
              </a:spcAft>
              <a:buNone/>
              <a:defRPr sz="2000"/>
            </a:lvl9pPr>
          </a:lstStyle>
          <a:p>
            <a:endParaRPr/>
          </a:p>
        </p:txBody>
      </p:sp>
    </p:spTree>
    <p:extLst>
      <p:ext uri="{BB962C8B-B14F-4D97-AF65-F5344CB8AC3E}">
        <p14:creationId xmlns:p14="http://schemas.microsoft.com/office/powerpoint/2010/main" val="28760393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type="title">
  <p:cSld name="1_Title">
    <p:spTree>
      <p:nvGrpSpPr>
        <p:cNvPr id="1" name="Shape 9"/>
        <p:cNvGrpSpPr/>
        <p:nvPr/>
      </p:nvGrpSpPr>
      <p:grpSpPr>
        <a:xfrm>
          <a:off x="0" y="0"/>
          <a:ext cx="0" cy="0"/>
          <a:chOff x="0" y="0"/>
          <a:chExt cx="0" cy="0"/>
        </a:xfrm>
      </p:grpSpPr>
      <p:sp>
        <p:nvSpPr>
          <p:cNvPr id="10" name="Google Shape;10;p2"/>
          <p:cNvSpPr/>
          <p:nvPr/>
        </p:nvSpPr>
        <p:spPr>
          <a:xfrm>
            <a:off x="3175" y="3175"/>
            <a:ext cx="8856853" cy="6851651"/>
          </a:xfrm>
          <a:custGeom>
            <a:avLst/>
            <a:gdLst/>
            <a:ahLst/>
            <a:cxnLst/>
            <a:rect l="l" t="t" r="r" b="b"/>
            <a:pathLst>
              <a:path w="8856853" h="6851650" extrusionOk="0">
                <a:moveTo>
                  <a:pt x="0" y="6851650"/>
                </a:moveTo>
                <a:lnTo>
                  <a:pt x="0" y="6433884"/>
                </a:lnTo>
                <a:cubicBezTo>
                  <a:pt x="1681036" y="6368796"/>
                  <a:pt x="3257550" y="5672836"/>
                  <a:pt x="4439349" y="4473956"/>
                </a:cubicBezTo>
                <a:cubicBezTo>
                  <a:pt x="5622417" y="3273870"/>
                  <a:pt x="6295644" y="1685100"/>
                  <a:pt x="6335332" y="0"/>
                </a:cubicBezTo>
                <a:lnTo>
                  <a:pt x="8856853" y="0"/>
                </a:lnTo>
                <a:cubicBezTo>
                  <a:pt x="8845614" y="674103"/>
                  <a:pt x="8760016" y="1344911"/>
                  <a:pt x="8601646" y="2000250"/>
                </a:cubicBezTo>
                <a:cubicBezTo>
                  <a:pt x="8447278" y="2636692"/>
                  <a:pt x="8224456" y="3254546"/>
                  <a:pt x="7937056" y="3843020"/>
                </a:cubicBezTo>
                <a:cubicBezTo>
                  <a:pt x="7653845" y="4422306"/>
                  <a:pt x="7310120" y="4969980"/>
                  <a:pt x="6911594" y="5476875"/>
                </a:cubicBezTo>
                <a:cubicBezTo>
                  <a:pt x="6515100" y="5980576"/>
                  <a:pt x="6066975" y="6441377"/>
                  <a:pt x="5574475" y="6851650"/>
                </a:cubicBezTo>
                <a:close/>
              </a:path>
            </a:pathLst>
          </a:custGeom>
          <a:solidFill>
            <a:schemeClr val="accent5"/>
          </a:solidFill>
          <a:ln>
            <a:noFill/>
          </a:ln>
          <a:effectLst>
            <a:outerShdw blurRad="1428750" algn="bl" rotWithShape="0">
              <a:schemeClr val="lt1">
                <a:alpha val="50000"/>
              </a:schemeClr>
            </a:outerShdw>
          </a:effectLst>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1" name="Google Shape;11;p2"/>
          <p:cNvSpPr/>
          <p:nvPr/>
        </p:nvSpPr>
        <p:spPr>
          <a:xfrm>
            <a:off x="3167" y="3167"/>
            <a:ext cx="6350077" cy="6448959"/>
          </a:xfrm>
          <a:custGeom>
            <a:avLst/>
            <a:gdLst/>
            <a:ahLst/>
            <a:cxnLst/>
            <a:rect l="l" t="t" r="r" b="b"/>
            <a:pathLst>
              <a:path w="6328981" h="6427533" extrusionOk="0">
                <a:moveTo>
                  <a:pt x="0" y="3907092"/>
                </a:moveTo>
                <a:cubicBezTo>
                  <a:pt x="1005313" y="3844208"/>
                  <a:pt x="1951406" y="3410027"/>
                  <a:pt x="2654618" y="2688844"/>
                </a:cubicBezTo>
                <a:cubicBezTo>
                  <a:pt x="3360649" y="1967326"/>
                  <a:pt x="3772757" y="1008780"/>
                  <a:pt x="3810635" y="0"/>
                </a:cubicBezTo>
                <a:lnTo>
                  <a:pt x="6328982" y="0"/>
                </a:lnTo>
                <a:cubicBezTo>
                  <a:pt x="6289294" y="1683385"/>
                  <a:pt x="5616575" y="3270631"/>
                  <a:pt x="4434840" y="4469511"/>
                </a:cubicBezTo>
                <a:cubicBezTo>
                  <a:pt x="3254375" y="5667375"/>
                  <a:pt x="1679575" y="6362447"/>
                  <a:pt x="0" y="6427534"/>
                </a:cubicBezTo>
                <a:close/>
              </a:path>
            </a:pathLst>
          </a:custGeom>
          <a:solidFill>
            <a:schemeClr val="accent3"/>
          </a:solidFill>
          <a:ln>
            <a:noFill/>
          </a:ln>
          <a:effectLst>
            <a:outerShdw blurRad="1428750" algn="bl" rotWithShape="0">
              <a:schemeClr val="lt1">
                <a:alpha val="50000"/>
              </a:schemeClr>
            </a:outerShdw>
          </a:effectLst>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 name="Google Shape;12;p2"/>
          <p:cNvSpPr/>
          <p:nvPr/>
        </p:nvSpPr>
        <p:spPr>
          <a:xfrm>
            <a:off x="3167" y="3168"/>
            <a:ext cx="3829645" cy="3926745"/>
          </a:xfrm>
          <a:custGeom>
            <a:avLst/>
            <a:gdLst/>
            <a:ahLst/>
            <a:cxnLst/>
            <a:rect l="l" t="t" r="r" b="b"/>
            <a:pathLst>
              <a:path w="3804284" h="3900741" extrusionOk="0">
                <a:moveTo>
                  <a:pt x="0" y="0"/>
                </a:moveTo>
                <a:lnTo>
                  <a:pt x="3804285" y="0"/>
                </a:lnTo>
                <a:cubicBezTo>
                  <a:pt x="3766408" y="1007123"/>
                  <a:pt x="3354934" y="1964074"/>
                  <a:pt x="2650046" y="2684399"/>
                </a:cubicBezTo>
                <a:cubicBezTo>
                  <a:pt x="1948066" y="3404400"/>
                  <a:pt x="1003605" y="3837896"/>
                  <a:pt x="0" y="3900741"/>
                </a:cubicBezTo>
                <a:close/>
              </a:path>
            </a:pathLst>
          </a:custGeom>
          <a:solidFill>
            <a:schemeClr val="accent1"/>
          </a:solidFill>
          <a:ln>
            <a:noFill/>
          </a:ln>
          <a:effectLst>
            <a:outerShdw blurRad="1428750" algn="bl" rotWithShape="0">
              <a:schemeClr val="lt1">
                <a:alpha val="50000"/>
              </a:schemeClr>
            </a:outerShdw>
          </a:effectLst>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 name="Google Shape;13;p2"/>
          <p:cNvSpPr txBox="1">
            <a:spLocks noGrp="1"/>
          </p:cNvSpPr>
          <p:nvPr>
            <p:ph type="ctrTitle"/>
          </p:nvPr>
        </p:nvSpPr>
        <p:spPr>
          <a:xfrm>
            <a:off x="1140400" y="2655767"/>
            <a:ext cx="9911200" cy="1546400"/>
          </a:xfrm>
          <a:prstGeom prst="rect">
            <a:avLst/>
          </a:prstGeom>
        </p:spPr>
        <p:txBody>
          <a:bodyPr spcFirstLastPara="1" wrap="square" lIns="0" tIns="0" rIns="0" bIns="0" anchor="ctr" anchorCtr="0">
            <a:noAutofit/>
          </a:bodyPr>
          <a:lstStyle>
            <a:lvl1pPr lvl="0" rtl="0">
              <a:spcBef>
                <a:spcPts val="0"/>
              </a:spcBef>
              <a:spcAft>
                <a:spcPts val="0"/>
              </a:spcAft>
              <a:buSzPts val="6000"/>
              <a:buNone/>
              <a:defRPr sz="8000"/>
            </a:lvl1pPr>
            <a:lvl2pPr lvl="1" rtl="0">
              <a:spcBef>
                <a:spcPts val="0"/>
              </a:spcBef>
              <a:spcAft>
                <a:spcPts val="0"/>
              </a:spcAft>
              <a:buSzPts val="6000"/>
              <a:buNone/>
              <a:defRPr sz="8000"/>
            </a:lvl2pPr>
            <a:lvl3pPr lvl="2" rtl="0">
              <a:spcBef>
                <a:spcPts val="0"/>
              </a:spcBef>
              <a:spcAft>
                <a:spcPts val="0"/>
              </a:spcAft>
              <a:buSzPts val="6000"/>
              <a:buNone/>
              <a:defRPr sz="8000"/>
            </a:lvl3pPr>
            <a:lvl4pPr lvl="3" rtl="0">
              <a:spcBef>
                <a:spcPts val="0"/>
              </a:spcBef>
              <a:spcAft>
                <a:spcPts val="0"/>
              </a:spcAft>
              <a:buSzPts val="6000"/>
              <a:buNone/>
              <a:defRPr sz="8000"/>
            </a:lvl4pPr>
            <a:lvl5pPr lvl="4" rtl="0">
              <a:spcBef>
                <a:spcPts val="0"/>
              </a:spcBef>
              <a:spcAft>
                <a:spcPts val="0"/>
              </a:spcAft>
              <a:buSzPts val="6000"/>
              <a:buNone/>
              <a:defRPr sz="8000"/>
            </a:lvl5pPr>
            <a:lvl6pPr lvl="5" rtl="0">
              <a:spcBef>
                <a:spcPts val="0"/>
              </a:spcBef>
              <a:spcAft>
                <a:spcPts val="0"/>
              </a:spcAft>
              <a:buSzPts val="6000"/>
              <a:buNone/>
              <a:defRPr sz="8000"/>
            </a:lvl6pPr>
            <a:lvl7pPr lvl="6" rtl="0">
              <a:spcBef>
                <a:spcPts val="0"/>
              </a:spcBef>
              <a:spcAft>
                <a:spcPts val="0"/>
              </a:spcAft>
              <a:buSzPts val="6000"/>
              <a:buNone/>
              <a:defRPr sz="8000"/>
            </a:lvl7pPr>
            <a:lvl8pPr lvl="7" rtl="0">
              <a:spcBef>
                <a:spcPts val="0"/>
              </a:spcBef>
              <a:spcAft>
                <a:spcPts val="0"/>
              </a:spcAft>
              <a:buSzPts val="6000"/>
              <a:buNone/>
              <a:defRPr sz="8000"/>
            </a:lvl8pPr>
            <a:lvl9pPr lvl="8" rtl="0">
              <a:spcBef>
                <a:spcPts val="0"/>
              </a:spcBef>
              <a:spcAft>
                <a:spcPts val="0"/>
              </a:spcAft>
              <a:buSzPts val="6000"/>
              <a:buNone/>
              <a:defRPr sz="8000"/>
            </a:lvl9pPr>
          </a:lstStyle>
          <a:p>
            <a:endParaRPr/>
          </a:p>
        </p:txBody>
      </p:sp>
    </p:spTree>
    <p:extLst>
      <p:ext uri="{BB962C8B-B14F-4D97-AF65-F5344CB8AC3E}">
        <p14:creationId xmlns:p14="http://schemas.microsoft.com/office/powerpoint/2010/main" val="1486854799"/>
      </p:ext>
    </p:extLst>
  </p:cSld>
  <p:clrMapOvr>
    <a:masterClrMapping/>
  </p:clrMapOvr>
  <p:transition>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type="title" preserve="1">
  <p:cSld name="Title">
    <p:spTree>
      <p:nvGrpSpPr>
        <p:cNvPr id="1" name="Shape 9"/>
        <p:cNvGrpSpPr/>
        <p:nvPr/>
      </p:nvGrpSpPr>
      <p:grpSpPr>
        <a:xfrm>
          <a:off x="0" y="0"/>
          <a:ext cx="0" cy="0"/>
          <a:chOff x="0" y="0"/>
          <a:chExt cx="0" cy="0"/>
        </a:xfrm>
      </p:grpSpPr>
      <p:sp>
        <p:nvSpPr>
          <p:cNvPr id="10" name="Google Shape;10;p2"/>
          <p:cNvSpPr/>
          <p:nvPr/>
        </p:nvSpPr>
        <p:spPr>
          <a:xfrm>
            <a:off x="3175" y="3175"/>
            <a:ext cx="8856853" cy="6851651"/>
          </a:xfrm>
          <a:custGeom>
            <a:avLst/>
            <a:gdLst/>
            <a:ahLst/>
            <a:cxnLst/>
            <a:rect l="l" t="t" r="r" b="b"/>
            <a:pathLst>
              <a:path w="8856853" h="6851650" extrusionOk="0">
                <a:moveTo>
                  <a:pt x="0" y="6851650"/>
                </a:moveTo>
                <a:lnTo>
                  <a:pt x="0" y="6433884"/>
                </a:lnTo>
                <a:cubicBezTo>
                  <a:pt x="1681036" y="6368796"/>
                  <a:pt x="3257550" y="5672836"/>
                  <a:pt x="4439349" y="4473956"/>
                </a:cubicBezTo>
                <a:cubicBezTo>
                  <a:pt x="5622417" y="3273870"/>
                  <a:pt x="6295644" y="1685100"/>
                  <a:pt x="6335332" y="0"/>
                </a:cubicBezTo>
                <a:lnTo>
                  <a:pt x="8856853" y="0"/>
                </a:lnTo>
                <a:cubicBezTo>
                  <a:pt x="8845614" y="674103"/>
                  <a:pt x="8760016" y="1344911"/>
                  <a:pt x="8601646" y="2000250"/>
                </a:cubicBezTo>
                <a:cubicBezTo>
                  <a:pt x="8447278" y="2636692"/>
                  <a:pt x="8224456" y="3254546"/>
                  <a:pt x="7937056" y="3843020"/>
                </a:cubicBezTo>
                <a:cubicBezTo>
                  <a:pt x="7653845" y="4422306"/>
                  <a:pt x="7310120" y="4969980"/>
                  <a:pt x="6911594" y="5476875"/>
                </a:cubicBezTo>
                <a:cubicBezTo>
                  <a:pt x="6515100" y="5980576"/>
                  <a:pt x="6066975" y="6441377"/>
                  <a:pt x="5574475" y="6851650"/>
                </a:cubicBezTo>
                <a:close/>
              </a:path>
            </a:pathLst>
          </a:custGeom>
          <a:solidFill>
            <a:schemeClr val="accent5"/>
          </a:solidFill>
          <a:ln>
            <a:noFill/>
          </a:ln>
          <a:effectLst>
            <a:outerShdw blurRad="1428750" algn="bl" rotWithShape="0">
              <a:schemeClr val="lt1">
                <a:alpha val="50000"/>
              </a:schemeClr>
            </a:outerShdw>
          </a:effectLst>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1" name="Google Shape;11;p2"/>
          <p:cNvSpPr/>
          <p:nvPr/>
        </p:nvSpPr>
        <p:spPr>
          <a:xfrm>
            <a:off x="3167" y="3167"/>
            <a:ext cx="6350077" cy="6448959"/>
          </a:xfrm>
          <a:custGeom>
            <a:avLst/>
            <a:gdLst/>
            <a:ahLst/>
            <a:cxnLst/>
            <a:rect l="l" t="t" r="r" b="b"/>
            <a:pathLst>
              <a:path w="6328981" h="6427533" extrusionOk="0">
                <a:moveTo>
                  <a:pt x="0" y="3907092"/>
                </a:moveTo>
                <a:cubicBezTo>
                  <a:pt x="1005313" y="3844208"/>
                  <a:pt x="1951406" y="3410027"/>
                  <a:pt x="2654618" y="2688844"/>
                </a:cubicBezTo>
                <a:cubicBezTo>
                  <a:pt x="3360649" y="1967326"/>
                  <a:pt x="3772757" y="1008780"/>
                  <a:pt x="3810635" y="0"/>
                </a:cubicBezTo>
                <a:lnTo>
                  <a:pt x="6328982" y="0"/>
                </a:lnTo>
                <a:cubicBezTo>
                  <a:pt x="6289294" y="1683385"/>
                  <a:pt x="5616575" y="3270631"/>
                  <a:pt x="4434840" y="4469511"/>
                </a:cubicBezTo>
                <a:cubicBezTo>
                  <a:pt x="3254375" y="5667375"/>
                  <a:pt x="1679575" y="6362447"/>
                  <a:pt x="0" y="6427534"/>
                </a:cubicBezTo>
                <a:close/>
              </a:path>
            </a:pathLst>
          </a:custGeom>
          <a:solidFill>
            <a:schemeClr val="accent3"/>
          </a:solidFill>
          <a:ln>
            <a:noFill/>
          </a:ln>
          <a:effectLst>
            <a:outerShdw blurRad="1428750" algn="bl" rotWithShape="0">
              <a:schemeClr val="lt1">
                <a:alpha val="50000"/>
              </a:schemeClr>
            </a:outerShdw>
          </a:effectLst>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 name="Google Shape;12;p2"/>
          <p:cNvSpPr/>
          <p:nvPr/>
        </p:nvSpPr>
        <p:spPr>
          <a:xfrm>
            <a:off x="3167" y="3168"/>
            <a:ext cx="3829645" cy="3926745"/>
          </a:xfrm>
          <a:custGeom>
            <a:avLst/>
            <a:gdLst/>
            <a:ahLst/>
            <a:cxnLst/>
            <a:rect l="l" t="t" r="r" b="b"/>
            <a:pathLst>
              <a:path w="3804284" h="3900741" extrusionOk="0">
                <a:moveTo>
                  <a:pt x="0" y="0"/>
                </a:moveTo>
                <a:lnTo>
                  <a:pt x="3804285" y="0"/>
                </a:lnTo>
                <a:cubicBezTo>
                  <a:pt x="3766408" y="1007123"/>
                  <a:pt x="3354934" y="1964074"/>
                  <a:pt x="2650046" y="2684399"/>
                </a:cubicBezTo>
                <a:cubicBezTo>
                  <a:pt x="1948066" y="3404400"/>
                  <a:pt x="1003605" y="3837896"/>
                  <a:pt x="0" y="3900741"/>
                </a:cubicBezTo>
                <a:close/>
              </a:path>
            </a:pathLst>
          </a:custGeom>
          <a:solidFill>
            <a:schemeClr val="accent1"/>
          </a:solidFill>
          <a:ln>
            <a:noFill/>
          </a:ln>
          <a:effectLst>
            <a:outerShdw blurRad="1428750" algn="bl" rotWithShape="0">
              <a:schemeClr val="lt1">
                <a:alpha val="50000"/>
              </a:schemeClr>
            </a:outerShdw>
          </a:effectLst>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 name="Google Shape;13;p2"/>
          <p:cNvSpPr txBox="1">
            <a:spLocks noGrp="1"/>
          </p:cNvSpPr>
          <p:nvPr>
            <p:ph type="ctrTitle"/>
          </p:nvPr>
        </p:nvSpPr>
        <p:spPr>
          <a:xfrm>
            <a:off x="1140400" y="2655767"/>
            <a:ext cx="9911200" cy="1546400"/>
          </a:xfrm>
          <a:prstGeom prst="rect">
            <a:avLst/>
          </a:prstGeom>
        </p:spPr>
        <p:txBody>
          <a:bodyPr spcFirstLastPara="1" wrap="square" lIns="0" tIns="0" rIns="0" bIns="0" anchor="ctr" anchorCtr="0">
            <a:noAutofit/>
          </a:bodyPr>
          <a:lstStyle>
            <a:lvl1pPr lvl="0" rtl="0">
              <a:spcBef>
                <a:spcPts val="0"/>
              </a:spcBef>
              <a:spcAft>
                <a:spcPts val="0"/>
              </a:spcAft>
              <a:buSzPts val="6000"/>
              <a:buNone/>
              <a:defRPr sz="8000"/>
            </a:lvl1pPr>
            <a:lvl2pPr lvl="1" rtl="0">
              <a:spcBef>
                <a:spcPts val="0"/>
              </a:spcBef>
              <a:spcAft>
                <a:spcPts val="0"/>
              </a:spcAft>
              <a:buSzPts val="6000"/>
              <a:buNone/>
              <a:defRPr sz="8000"/>
            </a:lvl2pPr>
            <a:lvl3pPr lvl="2" rtl="0">
              <a:spcBef>
                <a:spcPts val="0"/>
              </a:spcBef>
              <a:spcAft>
                <a:spcPts val="0"/>
              </a:spcAft>
              <a:buSzPts val="6000"/>
              <a:buNone/>
              <a:defRPr sz="8000"/>
            </a:lvl3pPr>
            <a:lvl4pPr lvl="3" rtl="0">
              <a:spcBef>
                <a:spcPts val="0"/>
              </a:spcBef>
              <a:spcAft>
                <a:spcPts val="0"/>
              </a:spcAft>
              <a:buSzPts val="6000"/>
              <a:buNone/>
              <a:defRPr sz="8000"/>
            </a:lvl4pPr>
            <a:lvl5pPr lvl="4" rtl="0">
              <a:spcBef>
                <a:spcPts val="0"/>
              </a:spcBef>
              <a:spcAft>
                <a:spcPts val="0"/>
              </a:spcAft>
              <a:buSzPts val="6000"/>
              <a:buNone/>
              <a:defRPr sz="8000"/>
            </a:lvl5pPr>
            <a:lvl6pPr lvl="5" rtl="0">
              <a:spcBef>
                <a:spcPts val="0"/>
              </a:spcBef>
              <a:spcAft>
                <a:spcPts val="0"/>
              </a:spcAft>
              <a:buSzPts val="6000"/>
              <a:buNone/>
              <a:defRPr sz="8000"/>
            </a:lvl6pPr>
            <a:lvl7pPr lvl="6" rtl="0">
              <a:spcBef>
                <a:spcPts val="0"/>
              </a:spcBef>
              <a:spcAft>
                <a:spcPts val="0"/>
              </a:spcAft>
              <a:buSzPts val="6000"/>
              <a:buNone/>
              <a:defRPr sz="8000"/>
            </a:lvl7pPr>
            <a:lvl8pPr lvl="7" rtl="0">
              <a:spcBef>
                <a:spcPts val="0"/>
              </a:spcBef>
              <a:spcAft>
                <a:spcPts val="0"/>
              </a:spcAft>
              <a:buSzPts val="6000"/>
              <a:buNone/>
              <a:defRPr sz="8000"/>
            </a:lvl8pPr>
            <a:lvl9pPr lvl="8" rtl="0">
              <a:spcBef>
                <a:spcPts val="0"/>
              </a:spcBef>
              <a:spcAft>
                <a:spcPts val="0"/>
              </a:spcAft>
              <a:buSzPts val="6000"/>
              <a:buNone/>
              <a:defRPr sz="8000"/>
            </a:lvl9pPr>
          </a:lstStyle>
          <a:p>
            <a:endParaRPr dirty="0"/>
          </a:p>
        </p:txBody>
      </p:sp>
    </p:spTree>
    <p:extLst>
      <p:ext uri="{BB962C8B-B14F-4D97-AF65-F5344CB8AC3E}">
        <p14:creationId xmlns:p14="http://schemas.microsoft.com/office/powerpoint/2010/main" val="3404139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ne column text">
  <p:cSld name="1_One column text">
    <p:bg>
      <p:bgPr>
        <a:blipFill>
          <a:blip r:embed="rId2">
            <a:alphaModFix/>
          </a:blip>
          <a:stretch>
            <a:fillRect/>
          </a:stretch>
        </a:blipFill>
        <a:effectLst/>
      </p:bgPr>
    </p:bg>
    <p:spTree>
      <p:nvGrpSpPr>
        <p:cNvPr id="1" name="Shape 27"/>
        <p:cNvGrpSpPr/>
        <p:nvPr/>
      </p:nvGrpSpPr>
      <p:grpSpPr>
        <a:xfrm>
          <a:off x="0" y="0"/>
          <a:ext cx="0" cy="0"/>
          <a:chOff x="0" y="0"/>
          <a:chExt cx="0" cy="0"/>
        </a:xfrm>
      </p:grpSpPr>
      <p:sp>
        <p:nvSpPr>
          <p:cNvPr id="28" name="Google Shape;28;p7"/>
          <p:cNvSpPr txBox="1">
            <a:spLocks noGrp="1"/>
          </p:cNvSpPr>
          <p:nvPr>
            <p:ph type="body" idx="1"/>
          </p:nvPr>
        </p:nvSpPr>
        <p:spPr>
          <a:xfrm>
            <a:off x="5244733" y="1803867"/>
            <a:ext cx="5997600" cy="2017200"/>
          </a:xfrm>
          <a:prstGeom prst="rect">
            <a:avLst/>
          </a:prstGeom>
        </p:spPr>
        <p:txBody>
          <a:bodyPr spcFirstLastPara="1" wrap="square" lIns="91425" tIns="91425" rIns="91425" bIns="91425" anchor="t" anchorCtr="0">
            <a:noAutofit/>
          </a:bodyPr>
          <a:lstStyle>
            <a:lvl1pPr marL="609585" lvl="0" indent="-440256" algn="r">
              <a:spcBef>
                <a:spcPts val="0"/>
              </a:spcBef>
              <a:spcAft>
                <a:spcPts val="0"/>
              </a:spcAft>
              <a:buSzPts val="1600"/>
              <a:buChar char="●"/>
              <a:defRPr sz="2133"/>
            </a:lvl1pPr>
            <a:lvl2pPr marL="1219170" lvl="1" indent="-440256" algn="r">
              <a:spcBef>
                <a:spcPts val="2133"/>
              </a:spcBef>
              <a:spcAft>
                <a:spcPts val="0"/>
              </a:spcAft>
              <a:buSzPts val="1600"/>
              <a:buChar char="○"/>
              <a:defRPr sz="2133"/>
            </a:lvl2pPr>
            <a:lvl3pPr marL="1828754" lvl="2" indent="-440256" algn="r">
              <a:spcBef>
                <a:spcPts val="2133"/>
              </a:spcBef>
              <a:spcAft>
                <a:spcPts val="0"/>
              </a:spcAft>
              <a:buSzPts val="1600"/>
              <a:buChar char="■"/>
              <a:defRPr sz="2133"/>
            </a:lvl3pPr>
            <a:lvl4pPr marL="2438339" lvl="3" indent="-440256" algn="r">
              <a:spcBef>
                <a:spcPts val="2133"/>
              </a:spcBef>
              <a:spcAft>
                <a:spcPts val="0"/>
              </a:spcAft>
              <a:buSzPts val="1600"/>
              <a:buChar char="●"/>
              <a:defRPr sz="2133"/>
            </a:lvl4pPr>
            <a:lvl5pPr marL="3047924" lvl="4" indent="-440256" algn="r">
              <a:spcBef>
                <a:spcPts val="2133"/>
              </a:spcBef>
              <a:spcAft>
                <a:spcPts val="0"/>
              </a:spcAft>
              <a:buSzPts val="1600"/>
              <a:buChar char="○"/>
              <a:defRPr sz="2133"/>
            </a:lvl5pPr>
            <a:lvl6pPr marL="3657509" lvl="5" indent="-440256" algn="r">
              <a:spcBef>
                <a:spcPts val="2133"/>
              </a:spcBef>
              <a:spcAft>
                <a:spcPts val="0"/>
              </a:spcAft>
              <a:buSzPts val="1600"/>
              <a:buChar char="■"/>
              <a:defRPr sz="2133"/>
            </a:lvl6pPr>
            <a:lvl7pPr marL="4267093" lvl="6" indent="-440256" algn="r">
              <a:spcBef>
                <a:spcPts val="2133"/>
              </a:spcBef>
              <a:spcAft>
                <a:spcPts val="0"/>
              </a:spcAft>
              <a:buSzPts val="1600"/>
              <a:buChar char="●"/>
              <a:defRPr sz="2133"/>
            </a:lvl7pPr>
            <a:lvl8pPr marL="4876678" lvl="7" indent="-440256" algn="r">
              <a:spcBef>
                <a:spcPts val="2133"/>
              </a:spcBef>
              <a:spcAft>
                <a:spcPts val="0"/>
              </a:spcAft>
              <a:buSzPts val="1600"/>
              <a:buChar char="○"/>
              <a:defRPr sz="2133"/>
            </a:lvl8pPr>
            <a:lvl9pPr marL="5486263" lvl="8" indent="-440256" algn="r">
              <a:spcBef>
                <a:spcPts val="2133"/>
              </a:spcBef>
              <a:spcAft>
                <a:spcPts val="2133"/>
              </a:spcAft>
              <a:buSzPts val="1600"/>
              <a:buChar char="■"/>
              <a:defRPr sz="2133"/>
            </a:lvl9pPr>
          </a:lstStyle>
          <a:p>
            <a:endParaRPr/>
          </a:p>
        </p:txBody>
      </p:sp>
      <p:sp>
        <p:nvSpPr>
          <p:cNvPr id="29" name="Google Shape;29;p7"/>
          <p:cNvSpPr txBox="1">
            <a:spLocks noGrp="1"/>
          </p:cNvSpPr>
          <p:nvPr>
            <p:ph type="title"/>
          </p:nvPr>
        </p:nvSpPr>
        <p:spPr>
          <a:xfrm>
            <a:off x="949800" y="713884"/>
            <a:ext cx="10292400" cy="6432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3333"/>
            </a:lvl1pPr>
            <a:lvl2pPr lvl="1" algn="ctr" rtl="0">
              <a:spcBef>
                <a:spcPts val="0"/>
              </a:spcBef>
              <a:spcAft>
                <a:spcPts val="0"/>
              </a:spcAft>
              <a:buNone/>
              <a:defRPr sz="3333"/>
            </a:lvl2pPr>
            <a:lvl3pPr lvl="2" algn="ctr" rtl="0">
              <a:spcBef>
                <a:spcPts val="0"/>
              </a:spcBef>
              <a:spcAft>
                <a:spcPts val="0"/>
              </a:spcAft>
              <a:buNone/>
              <a:defRPr sz="3333"/>
            </a:lvl3pPr>
            <a:lvl4pPr lvl="3" algn="ctr" rtl="0">
              <a:spcBef>
                <a:spcPts val="0"/>
              </a:spcBef>
              <a:spcAft>
                <a:spcPts val="0"/>
              </a:spcAft>
              <a:buNone/>
              <a:defRPr sz="3333"/>
            </a:lvl4pPr>
            <a:lvl5pPr lvl="4" algn="ctr" rtl="0">
              <a:spcBef>
                <a:spcPts val="0"/>
              </a:spcBef>
              <a:spcAft>
                <a:spcPts val="0"/>
              </a:spcAft>
              <a:buNone/>
              <a:defRPr sz="3333"/>
            </a:lvl5pPr>
            <a:lvl6pPr lvl="5" algn="ctr" rtl="0">
              <a:spcBef>
                <a:spcPts val="0"/>
              </a:spcBef>
              <a:spcAft>
                <a:spcPts val="0"/>
              </a:spcAft>
              <a:buNone/>
              <a:defRPr sz="3333"/>
            </a:lvl6pPr>
            <a:lvl7pPr lvl="6" algn="ctr" rtl="0">
              <a:spcBef>
                <a:spcPts val="0"/>
              </a:spcBef>
              <a:spcAft>
                <a:spcPts val="0"/>
              </a:spcAft>
              <a:buNone/>
              <a:defRPr sz="3333"/>
            </a:lvl7pPr>
            <a:lvl8pPr lvl="7" algn="ctr" rtl="0">
              <a:spcBef>
                <a:spcPts val="0"/>
              </a:spcBef>
              <a:spcAft>
                <a:spcPts val="0"/>
              </a:spcAft>
              <a:buNone/>
              <a:defRPr sz="3333"/>
            </a:lvl8pPr>
            <a:lvl9pPr lvl="8" algn="ctr" rtl="0">
              <a:spcBef>
                <a:spcPts val="0"/>
              </a:spcBef>
              <a:spcAft>
                <a:spcPts val="0"/>
              </a:spcAft>
              <a:buNone/>
              <a:defRPr sz="3333"/>
            </a:lvl9pPr>
          </a:lstStyle>
          <a:p>
            <a:endParaRPr dirty="0"/>
          </a:p>
        </p:txBody>
      </p:sp>
    </p:spTree>
    <p:extLst>
      <p:ext uri="{BB962C8B-B14F-4D97-AF65-F5344CB8AC3E}">
        <p14:creationId xmlns:p14="http://schemas.microsoft.com/office/powerpoint/2010/main" val="32257904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 2 columns" type="twoColTx" preserve="1">
  <p:cSld name="Title + 2 columns">
    <p:spTree>
      <p:nvGrpSpPr>
        <p:cNvPr id="1" name="Shape 34"/>
        <p:cNvGrpSpPr/>
        <p:nvPr/>
      </p:nvGrpSpPr>
      <p:grpSpPr>
        <a:xfrm>
          <a:off x="0" y="0"/>
          <a:ext cx="0" cy="0"/>
          <a:chOff x="0" y="0"/>
          <a:chExt cx="0" cy="0"/>
        </a:xfrm>
      </p:grpSpPr>
      <p:sp>
        <p:nvSpPr>
          <p:cNvPr id="35" name="Google Shape;35;p6"/>
          <p:cNvSpPr/>
          <p:nvPr/>
        </p:nvSpPr>
        <p:spPr>
          <a:xfrm>
            <a:off x="3175" y="3175"/>
            <a:ext cx="8856853" cy="6851651"/>
          </a:xfrm>
          <a:custGeom>
            <a:avLst/>
            <a:gdLst/>
            <a:ahLst/>
            <a:cxnLst/>
            <a:rect l="l" t="t" r="r" b="b"/>
            <a:pathLst>
              <a:path w="8856853" h="6851650" extrusionOk="0">
                <a:moveTo>
                  <a:pt x="0" y="6851650"/>
                </a:moveTo>
                <a:lnTo>
                  <a:pt x="0" y="6433884"/>
                </a:lnTo>
                <a:cubicBezTo>
                  <a:pt x="1681036" y="6368796"/>
                  <a:pt x="3257550" y="5672836"/>
                  <a:pt x="4439349" y="4473956"/>
                </a:cubicBezTo>
                <a:cubicBezTo>
                  <a:pt x="5622417" y="3273870"/>
                  <a:pt x="6295644" y="1685100"/>
                  <a:pt x="6335332" y="0"/>
                </a:cubicBezTo>
                <a:lnTo>
                  <a:pt x="8856853" y="0"/>
                </a:lnTo>
                <a:cubicBezTo>
                  <a:pt x="8845614" y="674103"/>
                  <a:pt x="8760016" y="1344911"/>
                  <a:pt x="8601646" y="2000250"/>
                </a:cubicBezTo>
                <a:cubicBezTo>
                  <a:pt x="8447278" y="2636692"/>
                  <a:pt x="8224456" y="3254546"/>
                  <a:pt x="7937056" y="3843020"/>
                </a:cubicBezTo>
                <a:cubicBezTo>
                  <a:pt x="7653845" y="4422306"/>
                  <a:pt x="7310120" y="4969980"/>
                  <a:pt x="6911594" y="5476875"/>
                </a:cubicBezTo>
                <a:cubicBezTo>
                  <a:pt x="6515100" y="5980576"/>
                  <a:pt x="6066975" y="6441377"/>
                  <a:pt x="5574475" y="6851650"/>
                </a:cubicBezTo>
                <a:close/>
              </a:path>
            </a:pathLst>
          </a:custGeom>
          <a:solidFill>
            <a:schemeClr val="accent5"/>
          </a:solidFill>
          <a:ln>
            <a:noFill/>
          </a:ln>
          <a:effectLst>
            <a:outerShdw blurRad="1428750" algn="bl" rotWithShape="0">
              <a:schemeClr val="lt1">
                <a:alpha val="50000"/>
              </a:schemeClr>
            </a:outerShdw>
          </a:effectLst>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36" name="Google Shape;36;p6"/>
          <p:cNvSpPr/>
          <p:nvPr/>
        </p:nvSpPr>
        <p:spPr>
          <a:xfrm>
            <a:off x="3167" y="3167"/>
            <a:ext cx="6350077" cy="6448959"/>
          </a:xfrm>
          <a:custGeom>
            <a:avLst/>
            <a:gdLst/>
            <a:ahLst/>
            <a:cxnLst/>
            <a:rect l="l" t="t" r="r" b="b"/>
            <a:pathLst>
              <a:path w="6328981" h="6427533" extrusionOk="0">
                <a:moveTo>
                  <a:pt x="0" y="3907092"/>
                </a:moveTo>
                <a:cubicBezTo>
                  <a:pt x="1005313" y="3844208"/>
                  <a:pt x="1951406" y="3410027"/>
                  <a:pt x="2654618" y="2688844"/>
                </a:cubicBezTo>
                <a:cubicBezTo>
                  <a:pt x="3360649" y="1967326"/>
                  <a:pt x="3772757" y="1008780"/>
                  <a:pt x="3810635" y="0"/>
                </a:cubicBezTo>
                <a:lnTo>
                  <a:pt x="6328982" y="0"/>
                </a:lnTo>
                <a:cubicBezTo>
                  <a:pt x="6289294" y="1683385"/>
                  <a:pt x="5616575" y="3270631"/>
                  <a:pt x="4434840" y="4469511"/>
                </a:cubicBezTo>
                <a:cubicBezTo>
                  <a:pt x="3254375" y="5667375"/>
                  <a:pt x="1679575" y="6362447"/>
                  <a:pt x="0" y="6427534"/>
                </a:cubicBezTo>
                <a:close/>
              </a:path>
            </a:pathLst>
          </a:custGeom>
          <a:solidFill>
            <a:schemeClr val="accent3"/>
          </a:solidFill>
          <a:ln>
            <a:noFill/>
          </a:ln>
          <a:effectLst>
            <a:outerShdw blurRad="1428750" algn="bl" rotWithShape="0">
              <a:schemeClr val="lt1">
                <a:alpha val="50000"/>
              </a:schemeClr>
            </a:outerShdw>
          </a:effectLst>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37" name="Google Shape;37;p6"/>
          <p:cNvSpPr/>
          <p:nvPr/>
        </p:nvSpPr>
        <p:spPr>
          <a:xfrm>
            <a:off x="3167" y="3168"/>
            <a:ext cx="3829645" cy="3926745"/>
          </a:xfrm>
          <a:custGeom>
            <a:avLst/>
            <a:gdLst/>
            <a:ahLst/>
            <a:cxnLst/>
            <a:rect l="l" t="t" r="r" b="b"/>
            <a:pathLst>
              <a:path w="3804284" h="3900741" extrusionOk="0">
                <a:moveTo>
                  <a:pt x="0" y="0"/>
                </a:moveTo>
                <a:lnTo>
                  <a:pt x="3804285" y="0"/>
                </a:lnTo>
                <a:cubicBezTo>
                  <a:pt x="3766408" y="1007123"/>
                  <a:pt x="3354934" y="1964074"/>
                  <a:pt x="2650046" y="2684399"/>
                </a:cubicBezTo>
                <a:cubicBezTo>
                  <a:pt x="1948066" y="3404400"/>
                  <a:pt x="1003605" y="3837896"/>
                  <a:pt x="0" y="3900741"/>
                </a:cubicBezTo>
                <a:close/>
              </a:path>
            </a:pathLst>
          </a:custGeom>
          <a:solidFill>
            <a:schemeClr val="accent1"/>
          </a:solidFill>
          <a:ln>
            <a:noFill/>
          </a:ln>
          <a:effectLst>
            <a:outerShdw blurRad="1428750" algn="bl" rotWithShape="0">
              <a:schemeClr val="lt1">
                <a:alpha val="50000"/>
              </a:schemeClr>
            </a:outerShdw>
          </a:effectLst>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38" name="Google Shape;38;p6"/>
          <p:cNvSpPr txBox="1">
            <a:spLocks noGrp="1"/>
          </p:cNvSpPr>
          <p:nvPr>
            <p:ph type="title"/>
          </p:nvPr>
        </p:nvSpPr>
        <p:spPr>
          <a:xfrm>
            <a:off x="1140400" y="1114667"/>
            <a:ext cx="9911200" cy="528400"/>
          </a:xfrm>
          <a:prstGeom prst="rect">
            <a:avLst/>
          </a:prstGeom>
        </p:spPr>
        <p:txBody>
          <a:bodyPr spcFirstLastPara="1" wrap="square" lIns="0" tIns="0" rIns="0" bIns="0" anchor="b"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39" name="Google Shape;39;p6"/>
          <p:cNvSpPr txBox="1">
            <a:spLocks noGrp="1"/>
          </p:cNvSpPr>
          <p:nvPr>
            <p:ph type="body" idx="1"/>
          </p:nvPr>
        </p:nvSpPr>
        <p:spPr>
          <a:xfrm>
            <a:off x="1140367" y="1805267"/>
            <a:ext cx="4630800" cy="4557600"/>
          </a:xfrm>
          <a:prstGeom prst="rect">
            <a:avLst/>
          </a:prstGeom>
        </p:spPr>
        <p:txBody>
          <a:bodyPr spcFirstLastPara="1" wrap="square" lIns="0" tIns="0" rIns="0" bIns="0" anchor="t" anchorCtr="0">
            <a:noAutofit/>
          </a:bodyPr>
          <a:lstStyle>
            <a:lvl1pPr marL="609585" lvl="0" indent="-474121" rtl="0">
              <a:spcBef>
                <a:spcPts val="0"/>
              </a:spcBef>
              <a:spcAft>
                <a:spcPts val="0"/>
              </a:spcAft>
              <a:buSzPts val="2000"/>
              <a:buChar char="⊚"/>
              <a:defRPr sz="2667"/>
            </a:lvl1pPr>
            <a:lvl2pPr marL="1219170" lvl="1" indent="-474121" rtl="0">
              <a:spcBef>
                <a:spcPts val="800"/>
              </a:spcBef>
              <a:spcAft>
                <a:spcPts val="0"/>
              </a:spcAft>
              <a:buSzPts val="2000"/>
              <a:buChar char="○"/>
              <a:defRPr sz="2667"/>
            </a:lvl2pPr>
            <a:lvl3pPr marL="1828754" lvl="2" indent="-474121" rtl="0">
              <a:spcBef>
                <a:spcPts val="800"/>
              </a:spcBef>
              <a:spcAft>
                <a:spcPts val="0"/>
              </a:spcAft>
              <a:buSzPts val="2000"/>
              <a:buChar char="■"/>
              <a:defRPr sz="2667"/>
            </a:lvl3pPr>
            <a:lvl4pPr marL="2438339" lvl="3" indent="-474121" rtl="0">
              <a:spcBef>
                <a:spcPts val="800"/>
              </a:spcBef>
              <a:spcAft>
                <a:spcPts val="0"/>
              </a:spcAft>
              <a:buSzPts val="2000"/>
              <a:buChar char="●"/>
              <a:defRPr sz="2667"/>
            </a:lvl4pPr>
            <a:lvl5pPr marL="3047924" lvl="4" indent="-474121" rtl="0">
              <a:spcBef>
                <a:spcPts val="800"/>
              </a:spcBef>
              <a:spcAft>
                <a:spcPts val="0"/>
              </a:spcAft>
              <a:buSzPts val="2000"/>
              <a:buChar char="○"/>
              <a:defRPr sz="2667"/>
            </a:lvl5pPr>
            <a:lvl6pPr marL="3657509" lvl="5" indent="-474121" rtl="0">
              <a:spcBef>
                <a:spcPts val="800"/>
              </a:spcBef>
              <a:spcAft>
                <a:spcPts val="0"/>
              </a:spcAft>
              <a:buSzPts val="2000"/>
              <a:buChar char="■"/>
              <a:defRPr sz="2667"/>
            </a:lvl6pPr>
            <a:lvl7pPr marL="4267093" lvl="6" indent="-474121" rtl="0">
              <a:spcBef>
                <a:spcPts val="800"/>
              </a:spcBef>
              <a:spcAft>
                <a:spcPts val="0"/>
              </a:spcAft>
              <a:buSzPts val="2000"/>
              <a:buChar char="●"/>
              <a:defRPr sz="2667"/>
            </a:lvl7pPr>
            <a:lvl8pPr marL="4876678" lvl="7" indent="-474121" rtl="0">
              <a:spcBef>
                <a:spcPts val="800"/>
              </a:spcBef>
              <a:spcAft>
                <a:spcPts val="0"/>
              </a:spcAft>
              <a:buSzPts val="2000"/>
              <a:buChar char="○"/>
              <a:defRPr sz="2667"/>
            </a:lvl8pPr>
            <a:lvl9pPr marL="5486263" lvl="8" indent="-474121" rtl="0">
              <a:spcBef>
                <a:spcPts val="800"/>
              </a:spcBef>
              <a:spcAft>
                <a:spcPts val="800"/>
              </a:spcAft>
              <a:buSzPts val="2000"/>
              <a:buChar char="■"/>
              <a:defRPr sz="2667"/>
            </a:lvl9pPr>
          </a:lstStyle>
          <a:p>
            <a:endParaRPr/>
          </a:p>
        </p:txBody>
      </p:sp>
      <p:sp>
        <p:nvSpPr>
          <p:cNvPr id="40" name="Google Shape;40;p6"/>
          <p:cNvSpPr txBox="1">
            <a:spLocks noGrp="1"/>
          </p:cNvSpPr>
          <p:nvPr>
            <p:ph type="body" idx="2"/>
          </p:nvPr>
        </p:nvSpPr>
        <p:spPr>
          <a:xfrm>
            <a:off x="6420796" y="1805267"/>
            <a:ext cx="4630800" cy="4557600"/>
          </a:xfrm>
          <a:prstGeom prst="rect">
            <a:avLst/>
          </a:prstGeom>
        </p:spPr>
        <p:txBody>
          <a:bodyPr spcFirstLastPara="1" wrap="square" lIns="0" tIns="0" rIns="0" bIns="0" anchor="t" anchorCtr="0">
            <a:noAutofit/>
          </a:bodyPr>
          <a:lstStyle>
            <a:lvl1pPr marL="609585" lvl="0" indent="-474121" rtl="0">
              <a:spcBef>
                <a:spcPts val="0"/>
              </a:spcBef>
              <a:spcAft>
                <a:spcPts val="0"/>
              </a:spcAft>
              <a:buSzPts val="2000"/>
              <a:buChar char="⊚"/>
              <a:defRPr sz="2667"/>
            </a:lvl1pPr>
            <a:lvl2pPr marL="1219170" lvl="1" indent="-474121" rtl="0">
              <a:spcBef>
                <a:spcPts val="800"/>
              </a:spcBef>
              <a:spcAft>
                <a:spcPts val="0"/>
              </a:spcAft>
              <a:buSzPts val="2000"/>
              <a:buChar char="○"/>
              <a:defRPr sz="2667"/>
            </a:lvl2pPr>
            <a:lvl3pPr marL="1828754" lvl="2" indent="-474121" rtl="0">
              <a:spcBef>
                <a:spcPts val="800"/>
              </a:spcBef>
              <a:spcAft>
                <a:spcPts val="0"/>
              </a:spcAft>
              <a:buSzPts val="2000"/>
              <a:buChar char="■"/>
              <a:defRPr sz="2667"/>
            </a:lvl3pPr>
            <a:lvl4pPr marL="2438339" lvl="3" indent="-474121" rtl="0">
              <a:spcBef>
                <a:spcPts val="800"/>
              </a:spcBef>
              <a:spcAft>
                <a:spcPts val="0"/>
              </a:spcAft>
              <a:buSzPts val="2000"/>
              <a:buChar char="●"/>
              <a:defRPr sz="2667"/>
            </a:lvl4pPr>
            <a:lvl5pPr marL="3047924" lvl="4" indent="-474121" rtl="0">
              <a:spcBef>
                <a:spcPts val="800"/>
              </a:spcBef>
              <a:spcAft>
                <a:spcPts val="0"/>
              </a:spcAft>
              <a:buSzPts val="2000"/>
              <a:buChar char="○"/>
              <a:defRPr sz="2667"/>
            </a:lvl5pPr>
            <a:lvl6pPr marL="3657509" lvl="5" indent="-474121" rtl="0">
              <a:spcBef>
                <a:spcPts val="800"/>
              </a:spcBef>
              <a:spcAft>
                <a:spcPts val="0"/>
              </a:spcAft>
              <a:buSzPts val="2000"/>
              <a:buChar char="■"/>
              <a:defRPr sz="2667"/>
            </a:lvl6pPr>
            <a:lvl7pPr marL="4267093" lvl="6" indent="-474121" rtl="0">
              <a:spcBef>
                <a:spcPts val="800"/>
              </a:spcBef>
              <a:spcAft>
                <a:spcPts val="0"/>
              </a:spcAft>
              <a:buSzPts val="2000"/>
              <a:buChar char="●"/>
              <a:defRPr sz="2667"/>
            </a:lvl7pPr>
            <a:lvl8pPr marL="4876678" lvl="7" indent="-474121" rtl="0">
              <a:spcBef>
                <a:spcPts val="800"/>
              </a:spcBef>
              <a:spcAft>
                <a:spcPts val="0"/>
              </a:spcAft>
              <a:buSzPts val="2000"/>
              <a:buChar char="○"/>
              <a:defRPr sz="2667"/>
            </a:lvl8pPr>
            <a:lvl9pPr marL="5486263" lvl="8" indent="-474121" rtl="0">
              <a:spcBef>
                <a:spcPts val="800"/>
              </a:spcBef>
              <a:spcAft>
                <a:spcPts val="800"/>
              </a:spcAft>
              <a:buSzPts val="2000"/>
              <a:buChar char="■"/>
              <a:defRPr sz="2667"/>
            </a:lvl9pPr>
          </a:lstStyle>
          <a:p>
            <a:endParaRPr/>
          </a:p>
        </p:txBody>
      </p:sp>
    </p:spTree>
    <p:extLst>
      <p:ext uri="{BB962C8B-B14F-4D97-AF65-F5344CB8AC3E}">
        <p14:creationId xmlns:p14="http://schemas.microsoft.com/office/powerpoint/2010/main" val="15485912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reserve="1">
  <p:cSld name="Blank">
    <p:spTree>
      <p:nvGrpSpPr>
        <p:cNvPr id="1" name="Shape 63"/>
        <p:cNvGrpSpPr/>
        <p:nvPr/>
      </p:nvGrpSpPr>
      <p:grpSpPr>
        <a:xfrm>
          <a:off x="0" y="0"/>
          <a:ext cx="0" cy="0"/>
          <a:chOff x="0" y="0"/>
          <a:chExt cx="0" cy="0"/>
        </a:xfrm>
      </p:grpSpPr>
      <p:sp>
        <p:nvSpPr>
          <p:cNvPr id="64" name="Google Shape;64;p10"/>
          <p:cNvSpPr/>
          <p:nvPr/>
        </p:nvSpPr>
        <p:spPr>
          <a:xfrm>
            <a:off x="3175" y="3175"/>
            <a:ext cx="8856853" cy="6851651"/>
          </a:xfrm>
          <a:custGeom>
            <a:avLst/>
            <a:gdLst/>
            <a:ahLst/>
            <a:cxnLst/>
            <a:rect l="l" t="t" r="r" b="b"/>
            <a:pathLst>
              <a:path w="8856853" h="6851650" extrusionOk="0">
                <a:moveTo>
                  <a:pt x="0" y="6851650"/>
                </a:moveTo>
                <a:lnTo>
                  <a:pt x="0" y="6433884"/>
                </a:lnTo>
                <a:cubicBezTo>
                  <a:pt x="1681036" y="6368796"/>
                  <a:pt x="3257550" y="5672836"/>
                  <a:pt x="4439349" y="4473956"/>
                </a:cubicBezTo>
                <a:cubicBezTo>
                  <a:pt x="5622417" y="3273870"/>
                  <a:pt x="6295644" y="1685100"/>
                  <a:pt x="6335332" y="0"/>
                </a:cubicBezTo>
                <a:lnTo>
                  <a:pt x="8856853" y="0"/>
                </a:lnTo>
                <a:cubicBezTo>
                  <a:pt x="8845614" y="674103"/>
                  <a:pt x="8760016" y="1344911"/>
                  <a:pt x="8601646" y="2000250"/>
                </a:cubicBezTo>
                <a:cubicBezTo>
                  <a:pt x="8447278" y="2636692"/>
                  <a:pt x="8224456" y="3254546"/>
                  <a:pt x="7937056" y="3843020"/>
                </a:cubicBezTo>
                <a:cubicBezTo>
                  <a:pt x="7653845" y="4422306"/>
                  <a:pt x="7310120" y="4969980"/>
                  <a:pt x="6911594" y="5476875"/>
                </a:cubicBezTo>
                <a:cubicBezTo>
                  <a:pt x="6515100" y="5980576"/>
                  <a:pt x="6066975" y="6441377"/>
                  <a:pt x="5574475" y="6851650"/>
                </a:cubicBezTo>
                <a:close/>
              </a:path>
            </a:pathLst>
          </a:custGeom>
          <a:solidFill>
            <a:schemeClr val="accent5"/>
          </a:solidFill>
          <a:ln>
            <a:noFill/>
          </a:ln>
          <a:effectLst>
            <a:outerShdw blurRad="1428750" algn="bl" rotWithShape="0">
              <a:schemeClr val="lt1">
                <a:alpha val="50000"/>
              </a:schemeClr>
            </a:outerShdw>
          </a:effectLst>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65" name="Google Shape;65;p10"/>
          <p:cNvSpPr/>
          <p:nvPr/>
        </p:nvSpPr>
        <p:spPr>
          <a:xfrm>
            <a:off x="3167" y="3167"/>
            <a:ext cx="6350077" cy="6448959"/>
          </a:xfrm>
          <a:custGeom>
            <a:avLst/>
            <a:gdLst/>
            <a:ahLst/>
            <a:cxnLst/>
            <a:rect l="l" t="t" r="r" b="b"/>
            <a:pathLst>
              <a:path w="6328981" h="6427533" extrusionOk="0">
                <a:moveTo>
                  <a:pt x="0" y="3907092"/>
                </a:moveTo>
                <a:cubicBezTo>
                  <a:pt x="1005313" y="3844208"/>
                  <a:pt x="1951406" y="3410027"/>
                  <a:pt x="2654618" y="2688844"/>
                </a:cubicBezTo>
                <a:cubicBezTo>
                  <a:pt x="3360649" y="1967326"/>
                  <a:pt x="3772757" y="1008780"/>
                  <a:pt x="3810635" y="0"/>
                </a:cubicBezTo>
                <a:lnTo>
                  <a:pt x="6328982" y="0"/>
                </a:lnTo>
                <a:cubicBezTo>
                  <a:pt x="6289294" y="1683385"/>
                  <a:pt x="5616575" y="3270631"/>
                  <a:pt x="4434840" y="4469511"/>
                </a:cubicBezTo>
                <a:cubicBezTo>
                  <a:pt x="3254375" y="5667375"/>
                  <a:pt x="1679575" y="6362447"/>
                  <a:pt x="0" y="6427534"/>
                </a:cubicBezTo>
                <a:close/>
              </a:path>
            </a:pathLst>
          </a:custGeom>
          <a:solidFill>
            <a:schemeClr val="accent3"/>
          </a:solidFill>
          <a:ln>
            <a:noFill/>
          </a:ln>
          <a:effectLst>
            <a:outerShdw blurRad="1428750" algn="bl" rotWithShape="0">
              <a:schemeClr val="lt1">
                <a:alpha val="50000"/>
              </a:schemeClr>
            </a:outerShdw>
          </a:effectLst>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66" name="Google Shape;66;p10"/>
          <p:cNvSpPr/>
          <p:nvPr/>
        </p:nvSpPr>
        <p:spPr>
          <a:xfrm>
            <a:off x="3167" y="3168"/>
            <a:ext cx="3829645" cy="3926745"/>
          </a:xfrm>
          <a:custGeom>
            <a:avLst/>
            <a:gdLst/>
            <a:ahLst/>
            <a:cxnLst/>
            <a:rect l="l" t="t" r="r" b="b"/>
            <a:pathLst>
              <a:path w="3804284" h="3900741" extrusionOk="0">
                <a:moveTo>
                  <a:pt x="0" y="0"/>
                </a:moveTo>
                <a:lnTo>
                  <a:pt x="3804285" y="0"/>
                </a:lnTo>
                <a:cubicBezTo>
                  <a:pt x="3766408" y="1007123"/>
                  <a:pt x="3354934" y="1964074"/>
                  <a:pt x="2650046" y="2684399"/>
                </a:cubicBezTo>
                <a:cubicBezTo>
                  <a:pt x="1948066" y="3404400"/>
                  <a:pt x="1003605" y="3837896"/>
                  <a:pt x="0" y="3900741"/>
                </a:cubicBezTo>
                <a:close/>
              </a:path>
            </a:pathLst>
          </a:custGeom>
          <a:solidFill>
            <a:schemeClr val="accent1"/>
          </a:solidFill>
          <a:ln>
            <a:noFill/>
          </a:ln>
          <a:effectLst>
            <a:outerShdw blurRad="1428750" algn="bl" rotWithShape="0">
              <a:schemeClr val="lt1">
                <a:alpha val="50000"/>
              </a:schemeClr>
            </a:outerShdw>
          </a:effectLst>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67" name="Google Shape;67;p10"/>
          <p:cNvSpPr txBox="1">
            <a:spLocks noGrp="1"/>
          </p:cNvSpPr>
          <p:nvPr>
            <p:ph type="sldNum" idx="12"/>
          </p:nvPr>
        </p:nvSpPr>
        <p:spPr>
          <a:xfrm>
            <a:off x="11307445" y="6333135"/>
            <a:ext cx="731600" cy="5248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915223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hree columns 2">
  <p:cSld name="1_Three columns 2">
    <p:bg>
      <p:bgPr>
        <a:blipFill>
          <a:blip r:embed="rId2">
            <a:alphaModFix/>
          </a:blip>
          <a:stretch>
            <a:fillRect/>
          </a:stretch>
        </a:blipFill>
        <a:effectLst/>
      </p:bgPr>
    </p:bg>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1452133" y="3746800"/>
            <a:ext cx="2669200" cy="656800"/>
          </a:xfrm>
          <a:prstGeom prst="rect">
            <a:avLst/>
          </a:prstGeom>
        </p:spPr>
        <p:txBody>
          <a:bodyPr spcFirstLastPara="1" wrap="square" lIns="91425" tIns="91425" rIns="91425" bIns="91425" anchor="b" anchorCtr="0">
            <a:noAutofit/>
          </a:bodyPr>
          <a:lstStyle>
            <a:lvl1pPr lvl="0" algn="ctr" rtl="0">
              <a:spcBef>
                <a:spcPts val="0"/>
              </a:spcBef>
              <a:spcAft>
                <a:spcPts val="0"/>
              </a:spcAft>
              <a:buNone/>
              <a:defRPr sz="2000">
                <a:solidFill>
                  <a:srgbClr val="F37876"/>
                </a:solidFill>
              </a:defRPr>
            </a:lvl1pPr>
            <a:lvl2pPr lvl="1" algn="ctr" rtl="0">
              <a:spcBef>
                <a:spcPts val="0"/>
              </a:spcBef>
              <a:spcAft>
                <a:spcPts val="0"/>
              </a:spcAft>
              <a:buNone/>
              <a:defRPr sz="2000">
                <a:solidFill>
                  <a:srgbClr val="F37876"/>
                </a:solidFill>
              </a:defRPr>
            </a:lvl2pPr>
            <a:lvl3pPr lvl="2" algn="ctr" rtl="0">
              <a:spcBef>
                <a:spcPts val="0"/>
              </a:spcBef>
              <a:spcAft>
                <a:spcPts val="0"/>
              </a:spcAft>
              <a:buNone/>
              <a:defRPr sz="2000">
                <a:solidFill>
                  <a:srgbClr val="F37876"/>
                </a:solidFill>
              </a:defRPr>
            </a:lvl3pPr>
            <a:lvl4pPr lvl="3" algn="ctr" rtl="0">
              <a:spcBef>
                <a:spcPts val="0"/>
              </a:spcBef>
              <a:spcAft>
                <a:spcPts val="0"/>
              </a:spcAft>
              <a:buNone/>
              <a:defRPr sz="2000">
                <a:solidFill>
                  <a:srgbClr val="F37876"/>
                </a:solidFill>
              </a:defRPr>
            </a:lvl4pPr>
            <a:lvl5pPr lvl="4" algn="ctr" rtl="0">
              <a:spcBef>
                <a:spcPts val="0"/>
              </a:spcBef>
              <a:spcAft>
                <a:spcPts val="0"/>
              </a:spcAft>
              <a:buNone/>
              <a:defRPr sz="2000">
                <a:solidFill>
                  <a:srgbClr val="F37876"/>
                </a:solidFill>
              </a:defRPr>
            </a:lvl5pPr>
            <a:lvl6pPr lvl="5" algn="ctr" rtl="0">
              <a:spcBef>
                <a:spcPts val="0"/>
              </a:spcBef>
              <a:spcAft>
                <a:spcPts val="0"/>
              </a:spcAft>
              <a:buNone/>
              <a:defRPr sz="2000">
                <a:solidFill>
                  <a:srgbClr val="F37876"/>
                </a:solidFill>
              </a:defRPr>
            </a:lvl6pPr>
            <a:lvl7pPr lvl="6" algn="ctr" rtl="0">
              <a:spcBef>
                <a:spcPts val="0"/>
              </a:spcBef>
              <a:spcAft>
                <a:spcPts val="0"/>
              </a:spcAft>
              <a:buNone/>
              <a:defRPr sz="2000">
                <a:solidFill>
                  <a:srgbClr val="F37876"/>
                </a:solidFill>
              </a:defRPr>
            </a:lvl7pPr>
            <a:lvl8pPr lvl="7" algn="ctr" rtl="0">
              <a:spcBef>
                <a:spcPts val="0"/>
              </a:spcBef>
              <a:spcAft>
                <a:spcPts val="0"/>
              </a:spcAft>
              <a:buNone/>
              <a:defRPr sz="2000">
                <a:solidFill>
                  <a:srgbClr val="F37876"/>
                </a:solidFill>
              </a:defRPr>
            </a:lvl8pPr>
            <a:lvl9pPr lvl="8" algn="ctr" rtl="0">
              <a:spcBef>
                <a:spcPts val="0"/>
              </a:spcBef>
              <a:spcAft>
                <a:spcPts val="0"/>
              </a:spcAft>
              <a:buNone/>
              <a:defRPr sz="2000">
                <a:solidFill>
                  <a:srgbClr val="F37876"/>
                </a:solidFill>
              </a:defRPr>
            </a:lvl9pPr>
          </a:lstStyle>
          <a:p>
            <a:endParaRPr/>
          </a:p>
        </p:txBody>
      </p:sp>
      <p:sp>
        <p:nvSpPr>
          <p:cNvPr id="79" name="Google Shape;79;p17"/>
          <p:cNvSpPr txBox="1">
            <a:spLocks noGrp="1"/>
          </p:cNvSpPr>
          <p:nvPr>
            <p:ph type="subTitle" idx="1"/>
          </p:nvPr>
        </p:nvSpPr>
        <p:spPr>
          <a:xfrm>
            <a:off x="1452133" y="4300633"/>
            <a:ext cx="2669200" cy="18436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733"/>
            </a:lvl1pPr>
            <a:lvl2pPr lvl="1" algn="ctr" rtl="0">
              <a:spcBef>
                <a:spcPts val="2133"/>
              </a:spcBef>
              <a:spcAft>
                <a:spcPts val="0"/>
              </a:spcAft>
              <a:buNone/>
              <a:defRPr/>
            </a:lvl2pPr>
            <a:lvl3pPr lvl="2" algn="ctr" rtl="0">
              <a:spcBef>
                <a:spcPts val="2133"/>
              </a:spcBef>
              <a:spcAft>
                <a:spcPts val="0"/>
              </a:spcAft>
              <a:buNone/>
              <a:defRPr/>
            </a:lvl3pPr>
            <a:lvl4pPr lvl="3" algn="ctr" rtl="0">
              <a:spcBef>
                <a:spcPts val="2133"/>
              </a:spcBef>
              <a:spcAft>
                <a:spcPts val="0"/>
              </a:spcAft>
              <a:buNone/>
              <a:defRPr/>
            </a:lvl4pPr>
            <a:lvl5pPr lvl="4" algn="ctr" rtl="0">
              <a:spcBef>
                <a:spcPts val="2133"/>
              </a:spcBef>
              <a:spcAft>
                <a:spcPts val="0"/>
              </a:spcAft>
              <a:buNone/>
              <a:defRPr/>
            </a:lvl5pPr>
            <a:lvl6pPr lvl="5" algn="ctr" rtl="0">
              <a:spcBef>
                <a:spcPts val="2133"/>
              </a:spcBef>
              <a:spcAft>
                <a:spcPts val="0"/>
              </a:spcAft>
              <a:buNone/>
              <a:defRPr/>
            </a:lvl6pPr>
            <a:lvl7pPr lvl="6" algn="ctr" rtl="0">
              <a:spcBef>
                <a:spcPts val="2133"/>
              </a:spcBef>
              <a:spcAft>
                <a:spcPts val="0"/>
              </a:spcAft>
              <a:buNone/>
              <a:defRPr/>
            </a:lvl7pPr>
            <a:lvl8pPr lvl="7" algn="ctr" rtl="0">
              <a:spcBef>
                <a:spcPts val="2133"/>
              </a:spcBef>
              <a:spcAft>
                <a:spcPts val="0"/>
              </a:spcAft>
              <a:buNone/>
              <a:defRPr/>
            </a:lvl8pPr>
            <a:lvl9pPr lvl="8" algn="ctr" rtl="0">
              <a:spcBef>
                <a:spcPts val="2133"/>
              </a:spcBef>
              <a:spcAft>
                <a:spcPts val="2133"/>
              </a:spcAft>
              <a:buNone/>
              <a:defRPr/>
            </a:lvl9pPr>
          </a:lstStyle>
          <a:p>
            <a:endParaRPr/>
          </a:p>
        </p:txBody>
      </p:sp>
      <p:sp>
        <p:nvSpPr>
          <p:cNvPr id="80" name="Google Shape;80;p17"/>
          <p:cNvSpPr txBox="1">
            <a:spLocks noGrp="1"/>
          </p:cNvSpPr>
          <p:nvPr>
            <p:ph type="title" idx="2"/>
          </p:nvPr>
        </p:nvSpPr>
        <p:spPr>
          <a:xfrm>
            <a:off x="4761400" y="3746800"/>
            <a:ext cx="2669200" cy="656800"/>
          </a:xfrm>
          <a:prstGeom prst="rect">
            <a:avLst/>
          </a:prstGeom>
        </p:spPr>
        <p:txBody>
          <a:bodyPr spcFirstLastPara="1" wrap="square" lIns="91425" tIns="91425" rIns="91425" bIns="91425" anchor="b" anchorCtr="0">
            <a:noAutofit/>
          </a:bodyPr>
          <a:lstStyle>
            <a:lvl1pPr lvl="0" algn="ctr" rtl="0">
              <a:spcBef>
                <a:spcPts val="0"/>
              </a:spcBef>
              <a:spcAft>
                <a:spcPts val="0"/>
              </a:spcAft>
              <a:buNone/>
              <a:defRPr sz="2000">
                <a:solidFill>
                  <a:srgbClr val="F37876"/>
                </a:solidFill>
              </a:defRPr>
            </a:lvl1pPr>
            <a:lvl2pPr lvl="1" algn="ctr" rtl="0">
              <a:spcBef>
                <a:spcPts val="0"/>
              </a:spcBef>
              <a:spcAft>
                <a:spcPts val="0"/>
              </a:spcAft>
              <a:buNone/>
              <a:defRPr sz="2000">
                <a:solidFill>
                  <a:srgbClr val="F37876"/>
                </a:solidFill>
              </a:defRPr>
            </a:lvl2pPr>
            <a:lvl3pPr lvl="2" algn="ctr" rtl="0">
              <a:spcBef>
                <a:spcPts val="0"/>
              </a:spcBef>
              <a:spcAft>
                <a:spcPts val="0"/>
              </a:spcAft>
              <a:buNone/>
              <a:defRPr sz="2000">
                <a:solidFill>
                  <a:srgbClr val="F37876"/>
                </a:solidFill>
              </a:defRPr>
            </a:lvl3pPr>
            <a:lvl4pPr lvl="3" algn="ctr" rtl="0">
              <a:spcBef>
                <a:spcPts val="0"/>
              </a:spcBef>
              <a:spcAft>
                <a:spcPts val="0"/>
              </a:spcAft>
              <a:buNone/>
              <a:defRPr sz="2000">
                <a:solidFill>
                  <a:srgbClr val="F37876"/>
                </a:solidFill>
              </a:defRPr>
            </a:lvl4pPr>
            <a:lvl5pPr lvl="4" algn="ctr" rtl="0">
              <a:spcBef>
                <a:spcPts val="0"/>
              </a:spcBef>
              <a:spcAft>
                <a:spcPts val="0"/>
              </a:spcAft>
              <a:buNone/>
              <a:defRPr sz="2000">
                <a:solidFill>
                  <a:srgbClr val="F37876"/>
                </a:solidFill>
              </a:defRPr>
            </a:lvl5pPr>
            <a:lvl6pPr lvl="5" algn="ctr" rtl="0">
              <a:spcBef>
                <a:spcPts val="0"/>
              </a:spcBef>
              <a:spcAft>
                <a:spcPts val="0"/>
              </a:spcAft>
              <a:buNone/>
              <a:defRPr sz="2000">
                <a:solidFill>
                  <a:srgbClr val="F37876"/>
                </a:solidFill>
              </a:defRPr>
            </a:lvl6pPr>
            <a:lvl7pPr lvl="6" algn="ctr" rtl="0">
              <a:spcBef>
                <a:spcPts val="0"/>
              </a:spcBef>
              <a:spcAft>
                <a:spcPts val="0"/>
              </a:spcAft>
              <a:buNone/>
              <a:defRPr sz="2000">
                <a:solidFill>
                  <a:srgbClr val="F37876"/>
                </a:solidFill>
              </a:defRPr>
            </a:lvl7pPr>
            <a:lvl8pPr lvl="7" algn="ctr" rtl="0">
              <a:spcBef>
                <a:spcPts val="0"/>
              </a:spcBef>
              <a:spcAft>
                <a:spcPts val="0"/>
              </a:spcAft>
              <a:buNone/>
              <a:defRPr sz="2000">
                <a:solidFill>
                  <a:srgbClr val="F37876"/>
                </a:solidFill>
              </a:defRPr>
            </a:lvl8pPr>
            <a:lvl9pPr lvl="8" algn="ctr" rtl="0">
              <a:spcBef>
                <a:spcPts val="0"/>
              </a:spcBef>
              <a:spcAft>
                <a:spcPts val="0"/>
              </a:spcAft>
              <a:buNone/>
              <a:defRPr sz="2000">
                <a:solidFill>
                  <a:srgbClr val="F37876"/>
                </a:solidFill>
              </a:defRPr>
            </a:lvl9pPr>
          </a:lstStyle>
          <a:p>
            <a:endParaRPr/>
          </a:p>
        </p:txBody>
      </p:sp>
      <p:sp>
        <p:nvSpPr>
          <p:cNvPr id="81" name="Google Shape;81;p17"/>
          <p:cNvSpPr txBox="1">
            <a:spLocks noGrp="1"/>
          </p:cNvSpPr>
          <p:nvPr>
            <p:ph type="subTitle" idx="3"/>
          </p:nvPr>
        </p:nvSpPr>
        <p:spPr>
          <a:xfrm>
            <a:off x="4761400" y="4300633"/>
            <a:ext cx="2669200" cy="18436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733"/>
            </a:lvl1pPr>
            <a:lvl2pPr lvl="1" algn="ctr" rtl="0">
              <a:spcBef>
                <a:spcPts val="2133"/>
              </a:spcBef>
              <a:spcAft>
                <a:spcPts val="0"/>
              </a:spcAft>
              <a:buNone/>
              <a:defRPr/>
            </a:lvl2pPr>
            <a:lvl3pPr lvl="2" algn="ctr" rtl="0">
              <a:spcBef>
                <a:spcPts val="2133"/>
              </a:spcBef>
              <a:spcAft>
                <a:spcPts val="0"/>
              </a:spcAft>
              <a:buNone/>
              <a:defRPr/>
            </a:lvl3pPr>
            <a:lvl4pPr lvl="3" algn="ctr" rtl="0">
              <a:spcBef>
                <a:spcPts val="2133"/>
              </a:spcBef>
              <a:spcAft>
                <a:spcPts val="0"/>
              </a:spcAft>
              <a:buNone/>
              <a:defRPr/>
            </a:lvl4pPr>
            <a:lvl5pPr lvl="4" algn="ctr" rtl="0">
              <a:spcBef>
                <a:spcPts val="2133"/>
              </a:spcBef>
              <a:spcAft>
                <a:spcPts val="0"/>
              </a:spcAft>
              <a:buNone/>
              <a:defRPr/>
            </a:lvl5pPr>
            <a:lvl6pPr lvl="5" algn="ctr" rtl="0">
              <a:spcBef>
                <a:spcPts val="2133"/>
              </a:spcBef>
              <a:spcAft>
                <a:spcPts val="0"/>
              </a:spcAft>
              <a:buNone/>
              <a:defRPr/>
            </a:lvl6pPr>
            <a:lvl7pPr lvl="6" algn="ctr" rtl="0">
              <a:spcBef>
                <a:spcPts val="2133"/>
              </a:spcBef>
              <a:spcAft>
                <a:spcPts val="0"/>
              </a:spcAft>
              <a:buNone/>
              <a:defRPr/>
            </a:lvl7pPr>
            <a:lvl8pPr lvl="7" algn="ctr" rtl="0">
              <a:spcBef>
                <a:spcPts val="2133"/>
              </a:spcBef>
              <a:spcAft>
                <a:spcPts val="0"/>
              </a:spcAft>
              <a:buNone/>
              <a:defRPr/>
            </a:lvl8pPr>
            <a:lvl9pPr lvl="8" algn="ctr" rtl="0">
              <a:spcBef>
                <a:spcPts val="2133"/>
              </a:spcBef>
              <a:spcAft>
                <a:spcPts val="2133"/>
              </a:spcAft>
              <a:buNone/>
              <a:defRPr/>
            </a:lvl9pPr>
          </a:lstStyle>
          <a:p>
            <a:endParaRPr/>
          </a:p>
        </p:txBody>
      </p:sp>
      <p:sp>
        <p:nvSpPr>
          <p:cNvPr id="82" name="Google Shape;82;p17"/>
          <p:cNvSpPr txBox="1">
            <a:spLocks noGrp="1"/>
          </p:cNvSpPr>
          <p:nvPr>
            <p:ph type="title" idx="4"/>
          </p:nvPr>
        </p:nvSpPr>
        <p:spPr>
          <a:xfrm>
            <a:off x="8070667" y="3746800"/>
            <a:ext cx="2669200" cy="656800"/>
          </a:xfrm>
          <a:prstGeom prst="rect">
            <a:avLst/>
          </a:prstGeom>
        </p:spPr>
        <p:txBody>
          <a:bodyPr spcFirstLastPara="1" wrap="square" lIns="91425" tIns="91425" rIns="91425" bIns="91425" anchor="b" anchorCtr="0">
            <a:noAutofit/>
          </a:bodyPr>
          <a:lstStyle>
            <a:lvl1pPr lvl="0" algn="ctr" rtl="0">
              <a:spcBef>
                <a:spcPts val="0"/>
              </a:spcBef>
              <a:spcAft>
                <a:spcPts val="0"/>
              </a:spcAft>
              <a:buNone/>
              <a:defRPr sz="2000">
                <a:solidFill>
                  <a:srgbClr val="F37876"/>
                </a:solidFill>
              </a:defRPr>
            </a:lvl1pPr>
            <a:lvl2pPr lvl="1" algn="ctr" rtl="0">
              <a:spcBef>
                <a:spcPts val="0"/>
              </a:spcBef>
              <a:spcAft>
                <a:spcPts val="0"/>
              </a:spcAft>
              <a:buNone/>
              <a:defRPr sz="2000">
                <a:solidFill>
                  <a:srgbClr val="F37876"/>
                </a:solidFill>
              </a:defRPr>
            </a:lvl2pPr>
            <a:lvl3pPr lvl="2" algn="ctr" rtl="0">
              <a:spcBef>
                <a:spcPts val="0"/>
              </a:spcBef>
              <a:spcAft>
                <a:spcPts val="0"/>
              </a:spcAft>
              <a:buNone/>
              <a:defRPr sz="2000">
                <a:solidFill>
                  <a:srgbClr val="F37876"/>
                </a:solidFill>
              </a:defRPr>
            </a:lvl3pPr>
            <a:lvl4pPr lvl="3" algn="ctr" rtl="0">
              <a:spcBef>
                <a:spcPts val="0"/>
              </a:spcBef>
              <a:spcAft>
                <a:spcPts val="0"/>
              </a:spcAft>
              <a:buNone/>
              <a:defRPr sz="2000">
                <a:solidFill>
                  <a:srgbClr val="F37876"/>
                </a:solidFill>
              </a:defRPr>
            </a:lvl4pPr>
            <a:lvl5pPr lvl="4" algn="ctr" rtl="0">
              <a:spcBef>
                <a:spcPts val="0"/>
              </a:spcBef>
              <a:spcAft>
                <a:spcPts val="0"/>
              </a:spcAft>
              <a:buNone/>
              <a:defRPr sz="2000">
                <a:solidFill>
                  <a:srgbClr val="F37876"/>
                </a:solidFill>
              </a:defRPr>
            </a:lvl5pPr>
            <a:lvl6pPr lvl="5" algn="ctr" rtl="0">
              <a:spcBef>
                <a:spcPts val="0"/>
              </a:spcBef>
              <a:spcAft>
                <a:spcPts val="0"/>
              </a:spcAft>
              <a:buNone/>
              <a:defRPr sz="2000">
                <a:solidFill>
                  <a:srgbClr val="F37876"/>
                </a:solidFill>
              </a:defRPr>
            </a:lvl6pPr>
            <a:lvl7pPr lvl="6" algn="ctr" rtl="0">
              <a:spcBef>
                <a:spcPts val="0"/>
              </a:spcBef>
              <a:spcAft>
                <a:spcPts val="0"/>
              </a:spcAft>
              <a:buNone/>
              <a:defRPr sz="2000">
                <a:solidFill>
                  <a:srgbClr val="F37876"/>
                </a:solidFill>
              </a:defRPr>
            </a:lvl7pPr>
            <a:lvl8pPr lvl="7" algn="ctr" rtl="0">
              <a:spcBef>
                <a:spcPts val="0"/>
              </a:spcBef>
              <a:spcAft>
                <a:spcPts val="0"/>
              </a:spcAft>
              <a:buNone/>
              <a:defRPr sz="2000">
                <a:solidFill>
                  <a:srgbClr val="F37876"/>
                </a:solidFill>
              </a:defRPr>
            </a:lvl8pPr>
            <a:lvl9pPr lvl="8" algn="ctr" rtl="0">
              <a:spcBef>
                <a:spcPts val="0"/>
              </a:spcBef>
              <a:spcAft>
                <a:spcPts val="0"/>
              </a:spcAft>
              <a:buNone/>
              <a:defRPr sz="2000">
                <a:solidFill>
                  <a:srgbClr val="F37876"/>
                </a:solidFill>
              </a:defRPr>
            </a:lvl9pPr>
          </a:lstStyle>
          <a:p>
            <a:endParaRPr/>
          </a:p>
        </p:txBody>
      </p:sp>
      <p:sp>
        <p:nvSpPr>
          <p:cNvPr id="83" name="Google Shape;83;p17"/>
          <p:cNvSpPr txBox="1">
            <a:spLocks noGrp="1"/>
          </p:cNvSpPr>
          <p:nvPr>
            <p:ph type="subTitle" idx="5"/>
          </p:nvPr>
        </p:nvSpPr>
        <p:spPr>
          <a:xfrm>
            <a:off x="8070667" y="4300633"/>
            <a:ext cx="2669200" cy="18436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733"/>
            </a:lvl1pPr>
            <a:lvl2pPr lvl="1" algn="ctr" rtl="0">
              <a:spcBef>
                <a:spcPts val="2133"/>
              </a:spcBef>
              <a:spcAft>
                <a:spcPts val="0"/>
              </a:spcAft>
              <a:buNone/>
              <a:defRPr/>
            </a:lvl2pPr>
            <a:lvl3pPr lvl="2" algn="ctr" rtl="0">
              <a:spcBef>
                <a:spcPts val="2133"/>
              </a:spcBef>
              <a:spcAft>
                <a:spcPts val="0"/>
              </a:spcAft>
              <a:buNone/>
              <a:defRPr/>
            </a:lvl3pPr>
            <a:lvl4pPr lvl="3" algn="ctr" rtl="0">
              <a:spcBef>
                <a:spcPts val="2133"/>
              </a:spcBef>
              <a:spcAft>
                <a:spcPts val="0"/>
              </a:spcAft>
              <a:buNone/>
              <a:defRPr/>
            </a:lvl4pPr>
            <a:lvl5pPr lvl="4" algn="ctr" rtl="0">
              <a:spcBef>
                <a:spcPts val="2133"/>
              </a:spcBef>
              <a:spcAft>
                <a:spcPts val="0"/>
              </a:spcAft>
              <a:buNone/>
              <a:defRPr/>
            </a:lvl5pPr>
            <a:lvl6pPr lvl="5" algn="ctr" rtl="0">
              <a:spcBef>
                <a:spcPts val="2133"/>
              </a:spcBef>
              <a:spcAft>
                <a:spcPts val="0"/>
              </a:spcAft>
              <a:buNone/>
              <a:defRPr/>
            </a:lvl6pPr>
            <a:lvl7pPr lvl="6" algn="ctr" rtl="0">
              <a:spcBef>
                <a:spcPts val="2133"/>
              </a:spcBef>
              <a:spcAft>
                <a:spcPts val="0"/>
              </a:spcAft>
              <a:buNone/>
              <a:defRPr/>
            </a:lvl7pPr>
            <a:lvl8pPr lvl="7" algn="ctr" rtl="0">
              <a:spcBef>
                <a:spcPts val="2133"/>
              </a:spcBef>
              <a:spcAft>
                <a:spcPts val="0"/>
              </a:spcAft>
              <a:buNone/>
              <a:defRPr/>
            </a:lvl8pPr>
            <a:lvl9pPr lvl="8" algn="ctr" rtl="0">
              <a:spcBef>
                <a:spcPts val="2133"/>
              </a:spcBef>
              <a:spcAft>
                <a:spcPts val="2133"/>
              </a:spcAft>
              <a:buNone/>
              <a:defRPr/>
            </a:lvl9pPr>
          </a:lstStyle>
          <a:p>
            <a:endParaRPr/>
          </a:p>
        </p:txBody>
      </p:sp>
      <p:sp>
        <p:nvSpPr>
          <p:cNvPr id="84" name="Google Shape;84;p17"/>
          <p:cNvSpPr txBox="1">
            <a:spLocks noGrp="1"/>
          </p:cNvSpPr>
          <p:nvPr>
            <p:ph type="title" idx="6"/>
          </p:nvPr>
        </p:nvSpPr>
        <p:spPr>
          <a:xfrm>
            <a:off x="949800" y="713884"/>
            <a:ext cx="10292400" cy="6432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3333">
                <a:latin typeface="Arvo" panose="02000000000000000000" pitchFamily="2" charset="77"/>
              </a:defRPr>
            </a:lvl1pPr>
            <a:lvl2pPr lvl="1" algn="ctr" rtl="0">
              <a:spcBef>
                <a:spcPts val="0"/>
              </a:spcBef>
              <a:spcAft>
                <a:spcPts val="0"/>
              </a:spcAft>
              <a:buNone/>
              <a:defRPr sz="3333"/>
            </a:lvl2pPr>
            <a:lvl3pPr lvl="2" algn="ctr" rtl="0">
              <a:spcBef>
                <a:spcPts val="0"/>
              </a:spcBef>
              <a:spcAft>
                <a:spcPts val="0"/>
              </a:spcAft>
              <a:buNone/>
              <a:defRPr sz="3333"/>
            </a:lvl3pPr>
            <a:lvl4pPr lvl="3" algn="ctr" rtl="0">
              <a:spcBef>
                <a:spcPts val="0"/>
              </a:spcBef>
              <a:spcAft>
                <a:spcPts val="0"/>
              </a:spcAft>
              <a:buNone/>
              <a:defRPr sz="3333"/>
            </a:lvl4pPr>
            <a:lvl5pPr lvl="4" algn="ctr" rtl="0">
              <a:spcBef>
                <a:spcPts val="0"/>
              </a:spcBef>
              <a:spcAft>
                <a:spcPts val="0"/>
              </a:spcAft>
              <a:buNone/>
              <a:defRPr sz="3333"/>
            </a:lvl5pPr>
            <a:lvl6pPr lvl="5" algn="ctr" rtl="0">
              <a:spcBef>
                <a:spcPts val="0"/>
              </a:spcBef>
              <a:spcAft>
                <a:spcPts val="0"/>
              </a:spcAft>
              <a:buNone/>
              <a:defRPr sz="3333"/>
            </a:lvl6pPr>
            <a:lvl7pPr lvl="6" algn="ctr" rtl="0">
              <a:spcBef>
                <a:spcPts val="0"/>
              </a:spcBef>
              <a:spcAft>
                <a:spcPts val="0"/>
              </a:spcAft>
              <a:buNone/>
              <a:defRPr sz="3333"/>
            </a:lvl7pPr>
            <a:lvl8pPr lvl="7" algn="ctr" rtl="0">
              <a:spcBef>
                <a:spcPts val="0"/>
              </a:spcBef>
              <a:spcAft>
                <a:spcPts val="0"/>
              </a:spcAft>
              <a:buNone/>
              <a:defRPr sz="3333"/>
            </a:lvl8pPr>
            <a:lvl9pPr lvl="8" algn="ctr" rtl="0">
              <a:spcBef>
                <a:spcPts val="0"/>
              </a:spcBef>
              <a:spcAft>
                <a:spcPts val="0"/>
              </a:spcAft>
              <a:buNone/>
              <a:defRPr sz="3333"/>
            </a:lvl9pPr>
          </a:lstStyle>
          <a:p>
            <a:endParaRPr dirty="0"/>
          </a:p>
        </p:txBody>
      </p:sp>
    </p:spTree>
    <p:extLst>
      <p:ext uri="{BB962C8B-B14F-4D97-AF65-F5344CB8AC3E}">
        <p14:creationId xmlns:p14="http://schemas.microsoft.com/office/powerpoint/2010/main" val="1327381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cSld name="1_Title and body">
    <p:bg>
      <p:bgPr>
        <a:blipFill>
          <a:blip r:embed="rId2">
            <a:alphaModFix/>
          </a:blip>
          <a:stretch>
            <a:fillRect/>
          </a:stretch>
        </a:blipFill>
        <a:effectLst/>
      </p:bgPr>
    </p:bg>
    <p:spTree>
      <p:nvGrpSpPr>
        <p:cNvPr id="1" name="Shape 18"/>
        <p:cNvGrpSpPr/>
        <p:nvPr/>
      </p:nvGrpSpPr>
      <p:grpSpPr>
        <a:xfrm>
          <a:off x="0" y="0"/>
          <a:ext cx="0" cy="0"/>
          <a:chOff x="0" y="0"/>
          <a:chExt cx="0" cy="0"/>
        </a:xfrm>
      </p:grpSpPr>
      <p:sp>
        <p:nvSpPr>
          <p:cNvPr id="19" name="Google Shape;19;p4"/>
          <p:cNvSpPr txBox="1">
            <a:spLocks noGrp="1"/>
          </p:cNvSpPr>
          <p:nvPr>
            <p:ph type="body" idx="1"/>
          </p:nvPr>
        </p:nvSpPr>
        <p:spPr>
          <a:xfrm>
            <a:off x="949800" y="1803867"/>
            <a:ext cx="5997600" cy="2017200"/>
          </a:xfrm>
          <a:prstGeom prst="rect">
            <a:avLst/>
          </a:prstGeom>
        </p:spPr>
        <p:txBody>
          <a:bodyPr spcFirstLastPara="1" wrap="square" lIns="91425" tIns="91425" rIns="91425" bIns="91425" anchor="t" anchorCtr="0">
            <a:noAutofit/>
          </a:bodyPr>
          <a:lstStyle>
            <a:lvl1pPr marL="609585" lvl="0" indent="-440256">
              <a:spcBef>
                <a:spcPts val="0"/>
              </a:spcBef>
              <a:spcAft>
                <a:spcPts val="0"/>
              </a:spcAft>
              <a:buSzPts val="1600"/>
              <a:buChar char="●"/>
              <a:defRPr sz="2133"/>
            </a:lvl1pPr>
            <a:lvl2pPr marL="1219170" lvl="1" indent="-440256">
              <a:spcBef>
                <a:spcPts val="2133"/>
              </a:spcBef>
              <a:spcAft>
                <a:spcPts val="0"/>
              </a:spcAft>
              <a:buSzPts val="1600"/>
              <a:buChar char="○"/>
              <a:defRPr sz="2133"/>
            </a:lvl2pPr>
            <a:lvl3pPr marL="1828754" lvl="2" indent="-440256">
              <a:spcBef>
                <a:spcPts val="2133"/>
              </a:spcBef>
              <a:spcAft>
                <a:spcPts val="0"/>
              </a:spcAft>
              <a:buSzPts val="1600"/>
              <a:buChar char="■"/>
              <a:defRPr sz="2133"/>
            </a:lvl3pPr>
            <a:lvl4pPr marL="2438339" lvl="3" indent="-440256">
              <a:spcBef>
                <a:spcPts val="2133"/>
              </a:spcBef>
              <a:spcAft>
                <a:spcPts val="0"/>
              </a:spcAft>
              <a:buSzPts val="1600"/>
              <a:buChar char="●"/>
              <a:defRPr sz="2133"/>
            </a:lvl4pPr>
            <a:lvl5pPr marL="3047924" lvl="4" indent="-440256">
              <a:spcBef>
                <a:spcPts val="2133"/>
              </a:spcBef>
              <a:spcAft>
                <a:spcPts val="0"/>
              </a:spcAft>
              <a:buSzPts val="1600"/>
              <a:buChar char="○"/>
              <a:defRPr sz="2133"/>
            </a:lvl5pPr>
            <a:lvl6pPr marL="3657509" lvl="5" indent="-440256">
              <a:spcBef>
                <a:spcPts val="2133"/>
              </a:spcBef>
              <a:spcAft>
                <a:spcPts val="0"/>
              </a:spcAft>
              <a:buSzPts val="1600"/>
              <a:buChar char="■"/>
              <a:defRPr sz="2133"/>
            </a:lvl6pPr>
            <a:lvl7pPr marL="4267093" lvl="6" indent="-440256">
              <a:spcBef>
                <a:spcPts val="2133"/>
              </a:spcBef>
              <a:spcAft>
                <a:spcPts val="0"/>
              </a:spcAft>
              <a:buSzPts val="1600"/>
              <a:buChar char="●"/>
              <a:defRPr sz="2133"/>
            </a:lvl7pPr>
            <a:lvl8pPr marL="4876678" lvl="7" indent="-440256">
              <a:spcBef>
                <a:spcPts val="2133"/>
              </a:spcBef>
              <a:spcAft>
                <a:spcPts val="0"/>
              </a:spcAft>
              <a:buSzPts val="1600"/>
              <a:buChar char="○"/>
              <a:defRPr sz="2133"/>
            </a:lvl8pPr>
            <a:lvl9pPr marL="5486263" lvl="8" indent="-440256">
              <a:spcBef>
                <a:spcPts val="2133"/>
              </a:spcBef>
              <a:spcAft>
                <a:spcPts val="2133"/>
              </a:spcAft>
              <a:buSzPts val="1600"/>
              <a:buChar char="■"/>
              <a:defRPr sz="2133"/>
            </a:lvl9pPr>
          </a:lstStyle>
          <a:p>
            <a:endParaRPr dirty="0"/>
          </a:p>
        </p:txBody>
      </p:sp>
      <p:sp>
        <p:nvSpPr>
          <p:cNvPr id="20" name="Google Shape;20;p4"/>
          <p:cNvSpPr txBox="1">
            <a:spLocks noGrp="1"/>
          </p:cNvSpPr>
          <p:nvPr>
            <p:ph type="title"/>
          </p:nvPr>
        </p:nvSpPr>
        <p:spPr>
          <a:xfrm>
            <a:off x="949800" y="713884"/>
            <a:ext cx="10292400" cy="6432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3333">
                <a:latin typeface="Arvo" panose="02000000000000000000" pitchFamily="2" charset="77"/>
              </a:defRPr>
            </a:lvl1pPr>
            <a:lvl2pPr lvl="1" algn="ctr" rtl="0">
              <a:spcBef>
                <a:spcPts val="0"/>
              </a:spcBef>
              <a:spcAft>
                <a:spcPts val="0"/>
              </a:spcAft>
              <a:buNone/>
              <a:defRPr sz="3333"/>
            </a:lvl2pPr>
            <a:lvl3pPr lvl="2" algn="ctr" rtl="0">
              <a:spcBef>
                <a:spcPts val="0"/>
              </a:spcBef>
              <a:spcAft>
                <a:spcPts val="0"/>
              </a:spcAft>
              <a:buNone/>
              <a:defRPr sz="3333"/>
            </a:lvl3pPr>
            <a:lvl4pPr lvl="3" algn="ctr" rtl="0">
              <a:spcBef>
                <a:spcPts val="0"/>
              </a:spcBef>
              <a:spcAft>
                <a:spcPts val="0"/>
              </a:spcAft>
              <a:buNone/>
              <a:defRPr sz="3333"/>
            </a:lvl4pPr>
            <a:lvl5pPr lvl="4" algn="ctr" rtl="0">
              <a:spcBef>
                <a:spcPts val="0"/>
              </a:spcBef>
              <a:spcAft>
                <a:spcPts val="0"/>
              </a:spcAft>
              <a:buNone/>
              <a:defRPr sz="3333"/>
            </a:lvl5pPr>
            <a:lvl6pPr lvl="5" algn="ctr" rtl="0">
              <a:spcBef>
                <a:spcPts val="0"/>
              </a:spcBef>
              <a:spcAft>
                <a:spcPts val="0"/>
              </a:spcAft>
              <a:buNone/>
              <a:defRPr sz="3333"/>
            </a:lvl6pPr>
            <a:lvl7pPr lvl="6" algn="ctr" rtl="0">
              <a:spcBef>
                <a:spcPts val="0"/>
              </a:spcBef>
              <a:spcAft>
                <a:spcPts val="0"/>
              </a:spcAft>
              <a:buNone/>
              <a:defRPr sz="3333"/>
            </a:lvl7pPr>
            <a:lvl8pPr lvl="7" algn="ctr" rtl="0">
              <a:spcBef>
                <a:spcPts val="0"/>
              </a:spcBef>
              <a:spcAft>
                <a:spcPts val="0"/>
              </a:spcAft>
              <a:buNone/>
              <a:defRPr sz="3333"/>
            </a:lvl8pPr>
            <a:lvl9pPr lvl="8" algn="ctr" rtl="0">
              <a:spcBef>
                <a:spcPts val="0"/>
              </a:spcBef>
              <a:spcAft>
                <a:spcPts val="0"/>
              </a:spcAft>
              <a:buNone/>
              <a:defRPr sz="3333"/>
            </a:lvl9pPr>
          </a:lstStyle>
          <a:p>
            <a:endParaRPr dirty="0"/>
          </a:p>
        </p:txBody>
      </p:sp>
    </p:spTree>
    <p:extLst>
      <p:ext uri="{BB962C8B-B14F-4D97-AF65-F5344CB8AC3E}">
        <p14:creationId xmlns:p14="http://schemas.microsoft.com/office/powerpoint/2010/main" val="3399415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body" type="tx" preserve="1">
  <p:cSld name="Title and body">
    <p:bg>
      <p:bgPr>
        <a:blipFill>
          <a:blip r:embed="rId2">
            <a:alphaModFix/>
          </a:blip>
          <a:stretch>
            <a:fillRect/>
          </a:stretch>
        </a:blipFill>
        <a:effectLst/>
      </p:bgPr>
    </p:bg>
    <p:spTree>
      <p:nvGrpSpPr>
        <p:cNvPr id="1" name="Shape 18"/>
        <p:cNvGrpSpPr/>
        <p:nvPr/>
      </p:nvGrpSpPr>
      <p:grpSpPr>
        <a:xfrm>
          <a:off x="0" y="0"/>
          <a:ext cx="0" cy="0"/>
          <a:chOff x="0" y="0"/>
          <a:chExt cx="0" cy="0"/>
        </a:xfrm>
      </p:grpSpPr>
      <p:sp>
        <p:nvSpPr>
          <p:cNvPr id="19" name="Google Shape;19;p4"/>
          <p:cNvSpPr txBox="1">
            <a:spLocks noGrp="1"/>
          </p:cNvSpPr>
          <p:nvPr>
            <p:ph type="body" idx="1"/>
          </p:nvPr>
        </p:nvSpPr>
        <p:spPr>
          <a:xfrm>
            <a:off x="949800" y="1803867"/>
            <a:ext cx="5997600" cy="2017200"/>
          </a:xfrm>
          <a:prstGeom prst="rect">
            <a:avLst/>
          </a:prstGeom>
        </p:spPr>
        <p:txBody>
          <a:bodyPr spcFirstLastPara="1" wrap="square" lIns="91425" tIns="91425" rIns="91425" bIns="91425" anchor="t" anchorCtr="0">
            <a:noAutofit/>
          </a:bodyPr>
          <a:lstStyle>
            <a:lvl1pPr marL="609585" lvl="0" indent="-440256">
              <a:spcBef>
                <a:spcPts val="0"/>
              </a:spcBef>
              <a:spcAft>
                <a:spcPts val="0"/>
              </a:spcAft>
              <a:buSzPts val="1600"/>
              <a:buChar char="●"/>
              <a:defRPr sz="2133"/>
            </a:lvl1pPr>
            <a:lvl2pPr marL="1219170" lvl="1" indent="-440256">
              <a:spcBef>
                <a:spcPts val="2133"/>
              </a:spcBef>
              <a:spcAft>
                <a:spcPts val="0"/>
              </a:spcAft>
              <a:buSzPts val="1600"/>
              <a:buChar char="○"/>
              <a:defRPr sz="2133"/>
            </a:lvl2pPr>
            <a:lvl3pPr marL="1828754" lvl="2" indent="-440256">
              <a:spcBef>
                <a:spcPts val="2133"/>
              </a:spcBef>
              <a:spcAft>
                <a:spcPts val="0"/>
              </a:spcAft>
              <a:buSzPts val="1600"/>
              <a:buChar char="■"/>
              <a:defRPr sz="2133"/>
            </a:lvl3pPr>
            <a:lvl4pPr marL="2438339" lvl="3" indent="-440256">
              <a:spcBef>
                <a:spcPts val="2133"/>
              </a:spcBef>
              <a:spcAft>
                <a:spcPts val="0"/>
              </a:spcAft>
              <a:buSzPts val="1600"/>
              <a:buChar char="●"/>
              <a:defRPr sz="2133"/>
            </a:lvl4pPr>
            <a:lvl5pPr marL="3047924" lvl="4" indent="-440256">
              <a:spcBef>
                <a:spcPts val="2133"/>
              </a:spcBef>
              <a:spcAft>
                <a:spcPts val="0"/>
              </a:spcAft>
              <a:buSzPts val="1600"/>
              <a:buChar char="○"/>
              <a:defRPr sz="2133"/>
            </a:lvl5pPr>
            <a:lvl6pPr marL="3657509" lvl="5" indent="-440256">
              <a:spcBef>
                <a:spcPts val="2133"/>
              </a:spcBef>
              <a:spcAft>
                <a:spcPts val="0"/>
              </a:spcAft>
              <a:buSzPts val="1600"/>
              <a:buChar char="■"/>
              <a:defRPr sz="2133"/>
            </a:lvl6pPr>
            <a:lvl7pPr marL="4267093" lvl="6" indent="-440256">
              <a:spcBef>
                <a:spcPts val="2133"/>
              </a:spcBef>
              <a:spcAft>
                <a:spcPts val="0"/>
              </a:spcAft>
              <a:buSzPts val="1600"/>
              <a:buChar char="●"/>
              <a:defRPr sz="2133"/>
            </a:lvl7pPr>
            <a:lvl8pPr marL="4876678" lvl="7" indent="-440256">
              <a:spcBef>
                <a:spcPts val="2133"/>
              </a:spcBef>
              <a:spcAft>
                <a:spcPts val="0"/>
              </a:spcAft>
              <a:buSzPts val="1600"/>
              <a:buChar char="○"/>
              <a:defRPr sz="2133"/>
            </a:lvl8pPr>
            <a:lvl9pPr marL="5486263" lvl="8" indent="-440256">
              <a:spcBef>
                <a:spcPts val="2133"/>
              </a:spcBef>
              <a:spcAft>
                <a:spcPts val="2133"/>
              </a:spcAft>
              <a:buSzPts val="1600"/>
              <a:buChar char="■"/>
              <a:defRPr sz="2133"/>
            </a:lvl9pPr>
          </a:lstStyle>
          <a:p>
            <a:endParaRPr/>
          </a:p>
        </p:txBody>
      </p:sp>
      <p:sp>
        <p:nvSpPr>
          <p:cNvPr id="20" name="Google Shape;20;p4"/>
          <p:cNvSpPr txBox="1">
            <a:spLocks noGrp="1"/>
          </p:cNvSpPr>
          <p:nvPr>
            <p:ph type="title"/>
          </p:nvPr>
        </p:nvSpPr>
        <p:spPr>
          <a:xfrm>
            <a:off x="949800" y="713884"/>
            <a:ext cx="10292400" cy="6432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3333"/>
            </a:lvl1pPr>
            <a:lvl2pPr lvl="1" algn="ctr" rtl="0">
              <a:spcBef>
                <a:spcPts val="0"/>
              </a:spcBef>
              <a:spcAft>
                <a:spcPts val="0"/>
              </a:spcAft>
              <a:buNone/>
              <a:defRPr sz="3333"/>
            </a:lvl2pPr>
            <a:lvl3pPr lvl="2" algn="ctr" rtl="0">
              <a:spcBef>
                <a:spcPts val="0"/>
              </a:spcBef>
              <a:spcAft>
                <a:spcPts val="0"/>
              </a:spcAft>
              <a:buNone/>
              <a:defRPr sz="3333"/>
            </a:lvl3pPr>
            <a:lvl4pPr lvl="3" algn="ctr" rtl="0">
              <a:spcBef>
                <a:spcPts val="0"/>
              </a:spcBef>
              <a:spcAft>
                <a:spcPts val="0"/>
              </a:spcAft>
              <a:buNone/>
              <a:defRPr sz="3333"/>
            </a:lvl4pPr>
            <a:lvl5pPr lvl="4" algn="ctr" rtl="0">
              <a:spcBef>
                <a:spcPts val="0"/>
              </a:spcBef>
              <a:spcAft>
                <a:spcPts val="0"/>
              </a:spcAft>
              <a:buNone/>
              <a:defRPr sz="3333"/>
            </a:lvl5pPr>
            <a:lvl6pPr lvl="5" algn="ctr" rtl="0">
              <a:spcBef>
                <a:spcPts val="0"/>
              </a:spcBef>
              <a:spcAft>
                <a:spcPts val="0"/>
              </a:spcAft>
              <a:buNone/>
              <a:defRPr sz="3333"/>
            </a:lvl6pPr>
            <a:lvl7pPr lvl="6" algn="ctr" rtl="0">
              <a:spcBef>
                <a:spcPts val="0"/>
              </a:spcBef>
              <a:spcAft>
                <a:spcPts val="0"/>
              </a:spcAft>
              <a:buNone/>
              <a:defRPr sz="3333"/>
            </a:lvl7pPr>
            <a:lvl8pPr lvl="7" algn="ctr" rtl="0">
              <a:spcBef>
                <a:spcPts val="0"/>
              </a:spcBef>
              <a:spcAft>
                <a:spcPts val="0"/>
              </a:spcAft>
              <a:buNone/>
              <a:defRPr sz="3333"/>
            </a:lvl8pPr>
            <a:lvl9pPr lvl="8" algn="ctr" rtl="0">
              <a:spcBef>
                <a:spcPts val="0"/>
              </a:spcBef>
              <a:spcAft>
                <a:spcPts val="0"/>
              </a:spcAft>
              <a:buNone/>
              <a:defRPr sz="3333"/>
            </a:lvl9pPr>
          </a:lstStyle>
          <a:p>
            <a:endParaRPr/>
          </a:p>
        </p:txBody>
      </p:sp>
    </p:spTree>
    <p:extLst>
      <p:ext uri="{BB962C8B-B14F-4D97-AF65-F5344CB8AC3E}">
        <p14:creationId xmlns:p14="http://schemas.microsoft.com/office/powerpoint/2010/main" val="31286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wo columns" type="twoColTx" preserve="1">
  <p:cSld name="Title and two columns">
    <p:bg>
      <p:bgPr>
        <a:blipFill>
          <a:blip r:embed="rId2">
            <a:alphaModFix/>
          </a:blip>
          <a:stretch>
            <a:fillRect/>
          </a:stretch>
        </a:blipFill>
        <a:effectLst/>
      </p:bgPr>
    </p:bg>
    <p:spTree>
      <p:nvGrpSpPr>
        <p:cNvPr id="1" name="Shape 21"/>
        <p:cNvGrpSpPr/>
        <p:nvPr/>
      </p:nvGrpSpPr>
      <p:grpSpPr>
        <a:xfrm>
          <a:off x="0" y="0"/>
          <a:ext cx="0" cy="0"/>
          <a:chOff x="0" y="0"/>
          <a:chExt cx="0" cy="0"/>
        </a:xfrm>
      </p:grpSpPr>
      <p:sp>
        <p:nvSpPr>
          <p:cNvPr id="22" name="Google Shape;22;p5"/>
          <p:cNvSpPr txBox="1">
            <a:spLocks noGrp="1"/>
          </p:cNvSpPr>
          <p:nvPr>
            <p:ph type="body" idx="1"/>
          </p:nvPr>
        </p:nvSpPr>
        <p:spPr>
          <a:xfrm>
            <a:off x="949800" y="2422467"/>
            <a:ext cx="4831600" cy="36696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23" name="Google Shape;23;p5"/>
          <p:cNvSpPr txBox="1">
            <a:spLocks noGrp="1"/>
          </p:cNvSpPr>
          <p:nvPr>
            <p:ph type="body" idx="2"/>
          </p:nvPr>
        </p:nvSpPr>
        <p:spPr>
          <a:xfrm>
            <a:off x="6410565" y="2422467"/>
            <a:ext cx="4831600" cy="36696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24" name="Google Shape;24;p5"/>
          <p:cNvSpPr txBox="1">
            <a:spLocks noGrp="1"/>
          </p:cNvSpPr>
          <p:nvPr>
            <p:ph type="title"/>
          </p:nvPr>
        </p:nvSpPr>
        <p:spPr>
          <a:xfrm>
            <a:off x="949800" y="713884"/>
            <a:ext cx="10292400" cy="6432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3333"/>
            </a:lvl1pPr>
            <a:lvl2pPr lvl="1" algn="ctr" rtl="0">
              <a:spcBef>
                <a:spcPts val="0"/>
              </a:spcBef>
              <a:spcAft>
                <a:spcPts val="0"/>
              </a:spcAft>
              <a:buNone/>
              <a:defRPr sz="3333"/>
            </a:lvl2pPr>
            <a:lvl3pPr lvl="2" algn="ctr" rtl="0">
              <a:spcBef>
                <a:spcPts val="0"/>
              </a:spcBef>
              <a:spcAft>
                <a:spcPts val="0"/>
              </a:spcAft>
              <a:buNone/>
              <a:defRPr sz="3333"/>
            </a:lvl3pPr>
            <a:lvl4pPr lvl="3" algn="ctr" rtl="0">
              <a:spcBef>
                <a:spcPts val="0"/>
              </a:spcBef>
              <a:spcAft>
                <a:spcPts val="0"/>
              </a:spcAft>
              <a:buNone/>
              <a:defRPr sz="3333"/>
            </a:lvl4pPr>
            <a:lvl5pPr lvl="4" algn="ctr" rtl="0">
              <a:spcBef>
                <a:spcPts val="0"/>
              </a:spcBef>
              <a:spcAft>
                <a:spcPts val="0"/>
              </a:spcAft>
              <a:buNone/>
              <a:defRPr sz="3333"/>
            </a:lvl5pPr>
            <a:lvl6pPr lvl="5" algn="ctr" rtl="0">
              <a:spcBef>
                <a:spcPts val="0"/>
              </a:spcBef>
              <a:spcAft>
                <a:spcPts val="0"/>
              </a:spcAft>
              <a:buNone/>
              <a:defRPr sz="3333"/>
            </a:lvl6pPr>
            <a:lvl7pPr lvl="6" algn="ctr" rtl="0">
              <a:spcBef>
                <a:spcPts val="0"/>
              </a:spcBef>
              <a:spcAft>
                <a:spcPts val="0"/>
              </a:spcAft>
              <a:buNone/>
              <a:defRPr sz="3333"/>
            </a:lvl7pPr>
            <a:lvl8pPr lvl="7" algn="ctr" rtl="0">
              <a:spcBef>
                <a:spcPts val="0"/>
              </a:spcBef>
              <a:spcAft>
                <a:spcPts val="0"/>
              </a:spcAft>
              <a:buNone/>
              <a:defRPr sz="3333"/>
            </a:lvl8pPr>
            <a:lvl9pPr lvl="8" algn="ctr" rtl="0">
              <a:spcBef>
                <a:spcPts val="0"/>
              </a:spcBef>
              <a:spcAft>
                <a:spcPts val="0"/>
              </a:spcAft>
              <a:buNone/>
              <a:defRPr sz="3333"/>
            </a:lvl9pPr>
          </a:lstStyle>
          <a:p>
            <a:endParaRPr/>
          </a:p>
        </p:txBody>
      </p:sp>
    </p:spTree>
    <p:extLst>
      <p:ext uri="{BB962C8B-B14F-4D97-AF65-F5344CB8AC3E}">
        <p14:creationId xmlns:p14="http://schemas.microsoft.com/office/powerpoint/2010/main" val="1205967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reserve="1">
  <p:cSld name="Title only">
    <p:bg>
      <p:bgPr>
        <a:blipFill>
          <a:blip r:embed="rId2">
            <a:alphaModFix/>
          </a:blip>
          <a:stretch>
            <a:fillRect/>
          </a:stretch>
        </a:blipFill>
        <a:effectLst/>
      </p:bgPr>
    </p:bg>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949800" y="713884"/>
            <a:ext cx="10292400" cy="6432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3333"/>
            </a:lvl1pPr>
            <a:lvl2pPr lvl="1" algn="ctr" rtl="0">
              <a:spcBef>
                <a:spcPts val="0"/>
              </a:spcBef>
              <a:spcAft>
                <a:spcPts val="0"/>
              </a:spcAft>
              <a:buNone/>
              <a:defRPr sz="3333"/>
            </a:lvl2pPr>
            <a:lvl3pPr lvl="2" algn="ctr" rtl="0">
              <a:spcBef>
                <a:spcPts val="0"/>
              </a:spcBef>
              <a:spcAft>
                <a:spcPts val="0"/>
              </a:spcAft>
              <a:buNone/>
              <a:defRPr sz="3333"/>
            </a:lvl3pPr>
            <a:lvl4pPr lvl="3" algn="ctr" rtl="0">
              <a:spcBef>
                <a:spcPts val="0"/>
              </a:spcBef>
              <a:spcAft>
                <a:spcPts val="0"/>
              </a:spcAft>
              <a:buNone/>
              <a:defRPr sz="3333"/>
            </a:lvl4pPr>
            <a:lvl5pPr lvl="4" algn="ctr" rtl="0">
              <a:spcBef>
                <a:spcPts val="0"/>
              </a:spcBef>
              <a:spcAft>
                <a:spcPts val="0"/>
              </a:spcAft>
              <a:buNone/>
              <a:defRPr sz="3333"/>
            </a:lvl5pPr>
            <a:lvl6pPr lvl="5" algn="ctr" rtl="0">
              <a:spcBef>
                <a:spcPts val="0"/>
              </a:spcBef>
              <a:spcAft>
                <a:spcPts val="0"/>
              </a:spcAft>
              <a:buNone/>
              <a:defRPr sz="3333"/>
            </a:lvl6pPr>
            <a:lvl7pPr lvl="6" algn="ctr" rtl="0">
              <a:spcBef>
                <a:spcPts val="0"/>
              </a:spcBef>
              <a:spcAft>
                <a:spcPts val="0"/>
              </a:spcAft>
              <a:buNone/>
              <a:defRPr sz="3333"/>
            </a:lvl7pPr>
            <a:lvl8pPr lvl="7" algn="ctr" rtl="0">
              <a:spcBef>
                <a:spcPts val="0"/>
              </a:spcBef>
              <a:spcAft>
                <a:spcPts val="0"/>
              </a:spcAft>
              <a:buNone/>
              <a:defRPr sz="3333"/>
            </a:lvl8pPr>
            <a:lvl9pPr lvl="8" algn="ctr" rtl="0">
              <a:spcBef>
                <a:spcPts val="0"/>
              </a:spcBef>
              <a:spcAft>
                <a:spcPts val="0"/>
              </a:spcAft>
              <a:buNone/>
              <a:defRPr sz="3333"/>
            </a:lvl9pPr>
          </a:lstStyle>
          <a:p>
            <a:endParaRPr/>
          </a:p>
        </p:txBody>
      </p:sp>
    </p:spTree>
    <p:extLst>
      <p:ext uri="{BB962C8B-B14F-4D97-AF65-F5344CB8AC3E}">
        <p14:creationId xmlns:p14="http://schemas.microsoft.com/office/powerpoint/2010/main" val="390887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ne column text" preserve="1">
  <p:cSld name="One column text">
    <p:bg>
      <p:bgPr>
        <a:blipFill>
          <a:blip r:embed="rId2">
            <a:alphaModFix/>
          </a:blip>
          <a:stretch>
            <a:fillRect/>
          </a:stretch>
        </a:blipFill>
        <a:effectLst/>
      </p:bgPr>
    </p:bg>
    <p:spTree>
      <p:nvGrpSpPr>
        <p:cNvPr id="1" name="Shape 27"/>
        <p:cNvGrpSpPr/>
        <p:nvPr/>
      </p:nvGrpSpPr>
      <p:grpSpPr>
        <a:xfrm>
          <a:off x="0" y="0"/>
          <a:ext cx="0" cy="0"/>
          <a:chOff x="0" y="0"/>
          <a:chExt cx="0" cy="0"/>
        </a:xfrm>
      </p:grpSpPr>
      <p:sp>
        <p:nvSpPr>
          <p:cNvPr id="28" name="Google Shape;28;p7"/>
          <p:cNvSpPr txBox="1">
            <a:spLocks noGrp="1"/>
          </p:cNvSpPr>
          <p:nvPr>
            <p:ph type="body" idx="1"/>
          </p:nvPr>
        </p:nvSpPr>
        <p:spPr>
          <a:xfrm>
            <a:off x="5244733" y="1803867"/>
            <a:ext cx="5997600" cy="2017200"/>
          </a:xfrm>
          <a:prstGeom prst="rect">
            <a:avLst/>
          </a:prstGeom>
        </p:spPr>
        <p:txBody>
          <a:bodyPr spcFirstLastPara="1" wrap="square" lIns="91425" tIns="91425" rIns="91425" bIns="91425" anchor="t" anchorCtr="0">
            <a:noAutofit/>
          </a:bodyPr>
          <a:lstStyle>
            <a:lvl1pPr marL="609585" lvl="0" indent="-440256" algn="r">
              <a:spcBef>
                <a:spcPts val="0"/>
              </a:spcBef>
              <a:spcAft>
                <a:spcPts val="0"/>
              </a:spcAft>
              <a:buSzPts val="1600"/>
              <a:buChar char="●"/>
              <a:defRPr sz="2133"/>
            </a:lvl1pPr>
            <a:lvl2pPr marL="1219170" lvl="1" indent="-440256" algn="r">
              <a:spcBef>
                <a:spcPts val="2133"/>
              </a:spcBef>
              <a:spcAft>
                <a:spcPts val="0"/>
              </a:spcAft>
              <a:buSzPts val="1600"/>
              <a:buChar char="○"/>
              <a:defRPr sz="2133"/>
            </a:lvl2pPr>
            <a:lvl3pPr marL="1828754" lvl="2" indent="-440256" algn="r">
              <a:spcBef>
                <a:spcPts val="2133"/>
              </a:spcBef>
              <a:spcAft>
                <a:spcPts val="0"/>
              </a:spcAft>
              <a:buSzPts val="1600"/>
              <a:buChar char="■"/>
              <a:defRPr sz="2133"/>
            </a:lvl3pPr>
            <a:lvl4pPr marL="2438339" lvl="3" indent="-440256" algn="r">
              <a:spcBef>
                <a:spcPts val="2133"/>
              </a:spcBef>
              <a:spcAft>
                <a:spcPts val="0"/>
              </a:spcAft>
              <a:buSzPts val="1600"/>
              <a:buChar char="●"/>
              <a:defRPr sz="2133"/>
            </a:lvl4pPr>
            <a:lvl5pPr marL="3047924" lvl="4" indent="-440256" algn="r">
              <a:spcBef>
                <a:spcPts val="2133"/>
              </a:spcBef>
              <a:spcAft>
                <a:spcPts val="0"/>
              </a:spcAft>
              <a:buSzPts val="1600"/>
              <a:buChar char="○"/>
              <a:defRPr sz="2133"/>
            </a:lvl5pPr>
            <a:lvl6pPr marL="3657509" lvl="5" indent="-440256" algn="r">
              <a:spcBef>
                <a:spcPts val="2133"/>
              </a:spcBef>
              <a:spcAft>
                <a:spcPts val="0"/>
              </a:spcAft>
              <a:buSzPts val="1600"/>
              <a:buChar char="■"/>
              <a:defRPr sz="2133"/>
            </a:lvl6pPr>
            <a:lvl7pPr marL="4267093" lvl="6" indent="-440256" algn="r">
              <a:spcBef>
                <a:spcPts val="2133"/>
              </a:spcBef>
              <a:spcAft>
                <a:spcPts val="0"/>
              </a:spcAft>
              <a:buSzPts val="1600"/>
              <a:buChar char="●"/>
              <a:defRPr sz="2133"/>
            </a:lvl7pPr>
            <a:lvl8pPr marL="4876678" lvl="7" indent="-440256" algn="r">
              <a:spcBef>
                <a:spcPts val="2133"/>
              </a:spcBef>
              <a:spcAft>
                <a:spcPts val="0"/>
              </a:spcAft>
              <a:buSzPts val="1600"/>
              <a:buChar char="○"/>
              <a:defRPr sz="2133"/>
            </a:lvl8pPr>
            <a:lvl9pPr marL="5486263" lvl="8" indent="-440256" algn="r">
              <a:spcBef>
                <a:spcPts val="2133"/>
              </a:spcBef>
              <a:spcAft>
                <a:spcPts val="2133"/>
              </a:spcAft>
              <a:buSzPts val="1600"/>
              <a:buChar char="■"/>
              <a:defRPr sz="2133"/>
            </a:lvl9pPr>
          </a:lstStyle>
          <a:p>
            <a:endParaRPr/>
          </a:p>
        </p:txBody>
      </p:sp>
      <p:sp>
        <p:nvSpPr>
          <p:cNvPr id="29" name="Google Shape;29;p7"/>
          <p:cNvSpPr txBox="1">
            <a:spLocks noGrp="1"/>
          </p:cNvSpPr>
          <p:nvPr>
            <p:ph type="title"/>
          </p:nvPr>
        </p:nvSpPr>
        <p:spPr>
          <a:xfrm>
            <a:off x="949800" y="713884"/>
            <a:ext cx="10292400" cy="6432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3333"/>
            </a:lvl1pPr>
            <a:lvl2pPr lvl="1" algn="ctr" rtl="0">
              <a:spcBef>
                <a:spcPts val="0"/>
              </a:spcBef>
              <a:spcAft>
                <a:spcPts val="0"/>
              </a:spcAft>
              <a:buNone/>
              <a:defRPr sz="3333"/>
            </a:lvl2pPr>
            <a:lvl3pPr lvl="2" algn="ctr" rtl="0">
              <a:spcBef>
                <a:spcPts val="0"/>
              </a:spcBef>
              <a:spcAft>
                <a:spcPts val="0"/>
              </a:spcAft>
              <a:buNone/>
              <a:defRPr sz="3333"/>
            </a:lvl3pPr>
            <a:lvl4pPr lvl="3" algn="ctr" rtl="0">
              <a:spcBef>
                <a:spcPts val="0"/>
              </a:spcBef>
              <a:spcAft>
                <a:spcPts val="0"/>
              </a:spcAft>
              <a:buNone/>
              <a:defRPr sz="3333"/>
            </a:lvl4pPr>
            <a:lvl5pPr lvl="4" algn="ctr" rtl="0">
              <a:spcBef>
                <a:spcPts val="0"/>
              </a:spcBef>
              <a:spcAft>
                <a:spcPts val="0"/>
              </a:spcAft>
              <a:buNone/>
              <a:defRPr sz="3333"/>
            </a:lvl5pPr>
            <a:lvl6pPr lvl="5" algn="ctr" rtl="0">
              <a:spcBef>
                <a:spcPts val="0"/>
              </a:spcBef>
              <a:spcAft>
                <a:spcPts val="0"/>
              </a:spcAft>
              <a:buNone/>
              <a:defRPr sz="3333"/>
            </a:lvl6pPr>
            <a:lvl7pPr lvl="6" algn="ctr" rtl="0">
              <a:spcBef>
                <a:spcPts val="0"/>
              </a:spcBef>
              <a:spcAft>
                <a:spcPts val="0"/>
              </a:spcAft>
              <a:buNone/>
              <a:defRPr sz="3333"/>
            </a:lvl7pPr>
            <a:lvl8pPr lvl="7" algn="ctr" rtl="0">
              <a:spcBef>
                <a:spcPts val="0"/>
              </a:spcBef>
              <a:spcAft>
                <a:spcPts val="0"/>
              </a:spcAft>
              <a:buNone/>
              <a:defRPr sz="3333"/>
            </a:lvl8pPr>
            <a:lvl9pPr lvl="8" algn="ctr" rtl="0">
              <a:spcBef>
                <a:spcPts val="0"/>
              </a:spcBef>
              <a:spcAft>
                <a:spcPts val="0"/>
              </a:spcAft>
              <a:buNone/>
              <a:defRPr sz="3333"/>
            </a:lvl9pPr>
          </a:lstStyle>
          <a:p>
            <a:endParaRPr/>
          </a:p>
        </p:txBody>
      </p:sp>
    </p:spTree>
    <p:extLst>
      <p:ext uri="{BB962C8B-B14F-4D97-AF65-F5344CB8AC3E}">
        <p14:creationId xmlns:p14="http://schemas.microsoft.com/office/powerpoint/2010/main" val="343346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Main point" preserve="1">
  <p:cSld name="Main point">
    <p:bg>
      <p:bgPr>
        <a:blipFill>
          <a:blip r:embed="rId2">
            <a:alphaModFix/>
          </a:blip>
          <a:stretch>
            <a:fillRect/>
          </a:stretch>
        </a:blipFill>
        <a:effectLst/>
      </p:bgPr>
    </p:bg>
    <p:spTree>
      <p:nvGrpSpPr>
        <p:cNvPr id="1" name="Shape 30"/>
        <p:cNvGrpSpPr/>
        <p:nvPr/>
      </p:nvGrpSpPr>
      <p:grpSpPr>
        <a:xfrm>
          <a:off x="0" y="0"/>
          <a:ext cx="0" cy="0"/>
          <a:chOff x="0" y="0"/>
          <a:chExt cx="0" cy="0"/>
        </a:xfrm>
      </p:grpSpPr>
      <p:sp>
        <p:nvSpPr>
          <p:cNvPr id="31" name="Google Shape;31;p8"/>
          <p:cNvSpPr txBox="1">
            <a:spLocks noGrp="1"/>
          </p:cNvSpPr>
          <p:nvPr>
            <p:ph type="title"/>
          </p:nvPr>
        </p:nvSpPr>
        <p:spPr>
          <a:xfrm>
            <a:off x="949800" y="600200"/>
            <a:ext cx="8194400" cy="5454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64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spTree>
    <p:extLst>
      <p:ext uri="{BB962C8B-B14F-4D97-AF65-F5344CB8AC3E}">
        <p14:creationId xmlns:p14="http://schemas.microsoft.com/office/powerpoint/2010/main" val="4225988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5" Type="http://schemas.openxmlformats.org/officeDocument/2006/relationships/theme" Target="../theme/theme2.xml"/><Relationship Id="rId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252D48"/>
              </a:buClr>
              <a:buSzPts val="2800"/>
              <a:buFont typeface="Arvo"/>
              <a:buNone/>
              <a:defRPr sz="2800">
                <a:solidFill>
                  <a:srgbClr val="252D48"/>
                </a:solidFill>
                <a:latin typeface="Arvo"/>
                <a:ea typeface="Arvo"/>
                <a:cs typeface="Arvo"/>
                <a:sym typeface="Arvo"/>
              </a:defRPr>
            </a:lvl1pPr>
            <a:lvl2pPr lvl="1">
              <a:spcBef>
                <a:spcPts val="0"/>
              </a:spcBef>
              <a:spcAft>
                <a:spcPts val="0"/>
              </a:spcAft>
              <a:buClr>
                <a:srgbClr val="252D48"/>
              </a:buClr>
              <a:buSzPts val="2800"/>
              <a:buFont typeface="Arvo"/>
              <a:buNone/>
              <a:defRPr sz="2800">
                <a:solidFill>
                  <a:srgbClr val="252D48"/>
                </a:solidFill>
                <a:latin typeface="Arvo"/>
                <a:ea typeface="Arvo"/>
                <a:cs typeface="Arvo"/>
                <a:sym typeface="Arvo"/>
              </a:defRPr>
            </a:lvl2pPr>
            <a:lvl3pPr lvl="2">
              <a:spcBef>
                <a:spcPts val="0"/>
              </a:spcBef>
              <a:spcAft>
                <a:spcPts val="0"/>
              </a:spcAft>
              <a:buClr>
                <a:srgbClr val="252D48"/>
              </a:buClr>
              <a:buSzPts val="2800"/>
              <a:buFont typeface="Arvo"/>
              <a:buNone/>
              <a:defRPr sz="2800">
                <a:solidFill>
                  <a:srgbClr val="252D48"/>
                </a:solidFill>
                <a:latin typeface="Arvo"/>
                <a:ea typeface="Arvo"/>
                <a:cs typeface="Arvo"/>
                <a:sym typeface="Arvo"/>
              </a:defRPr>
            </a:lvl3pPr>
            <a:lvl4pPr lvl="3">
              <a:spcBef>
                <a:spcPts val="0"/>
              </a:spcBef>
              <a:spcAft>
                <a:spcPts val="0"/>
              </a:spcAft>
              <a:buClr>
                <a:srgbClr val="252D48"/>
              </a:buClr>
              <a:buSzPts val="2800"/>
              <a:buFont typeface="Arvo"/>
              <a:buNone/>
              <a:defRPr sz="2800">
                <a:solidFill>
                  <a:srgbClr val="252D48"/>
                </a:solidFill>
                <a:latin typeface="Arvo"/>
                <a:ea typeface="Arvo"/>
                <a:cs typeface="Arvo"/>
                <a:sym typeface="Arvo"/>
              </a:defRPr>
            </a:lvl4pPr>
            <a:lvl5pPr lvl="4">
              <a:spcBef>
                <a:spcPts val="0"/>
              </a:spcBef>
              <a:spcAft>
                <a:spcPts val="0"/>
              </a:spcAft>
              <a:buClr>
                <a:srgbClr val="252D48"/>
              </a:buClr>
              <a:buSzPts val="2800"/>
              <a:buFont typeface="Arvo"/>
              <a:buNone/>
              <a:defRPr sz="2800">
                <a:solidFill>
                  <a:srgbClr val="252D48"/>
                </a:solidFill>
                <a:latin typeface="Arvo"/>
                <a:ea typeface="Arvo"/>
                <a:cs typeface="Arvo"/>
                <a:sym typeface="Arvo"/>
              </a:defRPr>
            </a:lvl5pPr>
            <a:lvl6pPr lvl="5">
              <a:spcBef>
                <a:spcPts val="0"/>
              </a:spcBef>
              <a:spcAft>
                <a:spcPts val="0"/>
              </a:spcAft>
              <a:buClr>
                <a:srgbClr val="252D48"/>
              </a:buClr>
              <a:buSzPts val="2800"/>
              <a:buFont typeface="Arvo"/>
              <a:buNone/>
              <a:defRPr sz="2800">
                <a:solidFill>
                  <a:srgbClr val="252D48"/>
                </a:solidFill>
                <a:latin typeface="Arvo"/>
                <a:ea typeface="Arvo"/>
                <a:cs typeface="Arvo"/>
                <a:sym typeface="Arvo"/>
              </a:defRPr>
            </a:lvl6pPr>
            <a:lvl7pPr lvl="6">
              <a:spcBef>
                <a:spcPts val="0"/>
              </a:spcBef>
              <a:spcAft>
                <a:spcPts val="0"/>
              </a:spcAft>
              <a:buClr>
                <a:srgbClr val="252D48"/>
              </a:buClr>
              <a:buSzPts val="2800"/>
              <a:buFont typeface="Arvo"/>
              <a:buNone/>
              <a:defRPr sz="2800">
                <a:solidFill>
                  <a:srgbClr val="252D48"/>
                </a:solidFill>
                <a:latin typeface="Arvo"/>
                <a:ea typeface="Arvo"/>
                <a:cs typeface="Arvo"/>
                <a:sym typeface="Arvo"/>
              </a:defRPr>
            </a:lvl7pPr>
            <a:lvl8pPr lvl="7">
              <a:spcBef>
                <a:spcPts val="0"/>
              </a:spcBef>
              <a:spcAft>
                <a:spcPts val="0"/>
              </a:spcAft>
              <a:buClr>
                <a:srgbClr val="252D48"/>
              </a:buClr>
              <a:buSzPts val="2800"/>
              <a:buFont typeface="Arvo"/>
              <a:buNone/>
              <a:defRPr sz="2800">
                <a:solidFill>
                  <a:srgbClr val="252D48"/>
                </a:solidFill>
                <a:latin typeface="Arvo"/>
                <a:ea typeface="Arvo"/>
                <a:cs typeface="Arvo"/>
                <a:sym typeface="Arvo"/>
              </a:defRPr>
            </a:lvl8pPr>
            <a:lvl9pPr lvl="8">
              <a:spcBef>
                <a:spcPts val="0"/>
              </a:spcBef>
              <a:spcAft>
                <a:spcPts val="0"/>
              </a:spcAft>
              <a:buClr>
                <a:srgbClr val="252D48"/>
              </a:buClr>
              <a:buSzPts val="2800"/>
              <a:buFont typeface="Arvo"/>
              <a:buNone/>
              <a:defRPr sz="2800">
                <a:solidFill>
                  <a:srgbClr val="252D48"/>
                </a:solidFill>
                <a:latin typeface="Arvo"/>
                <a:ea typeface="Arvo"/>
                <a:cs typeface="Arvo"/>
                <a:sym typeface="Arvo"/>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252D48"/>
              </a:buClr>
              <a:buSzPts val="1800"/>
              <a:buFont typeface="Abel"/>
              <a:buChar char="●"/>
              <a:defRPr sz="1800">
                <a:solidFill>
                  <a:srgbClr val="252D48"/>
                </a:solidFill>
                <a:latin typeface="Abel"/>
                <a:ea typeface="Abel"/>
                <a:cs typeface="Abel"/>
                <a:sym typeface="Abel"/>
              </a:defRPr>
            </a:lvl1pPr>
            <a:lvl2pPr marL="914400" lvl="1" indent="-317500">
              <a:lnSpc>
                <a:spcPct val="115000"/>
              </a:lnSpc>
              <a:spcBef>
                <a:spcPts val="1600"/>
              </a:spcBef>
              <a:spcAft>
                <a:spcPts val="0"/>
              </a:spcAft>
              <a:buClr>
                <a:srgbClr val="252D48"/>
              </a:buClr>
              <a:buSzPts val="1400"/>
              <a:buFont typeface="Abel"/>
              <a:buChar char="○"/>
              <a:defRPr>
                <a:solidFill>
                  <a:srgbClr val="252D48"/>
                </a:solidFill>
                <a:latin typeface="Abel"/>
                <a:ea typeface="Abel"/>
                <a:cs typeface="Abel"/>
                <a:sym typeface="Abel"/>
              </a:defRPr>
            </a:lvl2pPr>
            <a:lvl3pPr marL="1371600" lvl="2" indent="-317500">
              <a:lnSpc>
                <a:spcPct val="115000"/>
              </a:lnSpc>
              <a:spcBef>
                <a:spcPts val="1600"/>
              </a:spcBef>
              <a:spcAft>
                <a:spcPts val="0"/>
              </a:spcAft>
              <a:buClr>
                <a:srgbClr val="252D48"/>
              </a:buClr>
              <a:buSzPts val="1400"/>
              <a:buFont typeface="Abel"/>
              <a:buChar char="■"/>
              <a:defRPr>
                <a:solidFill>
                  <a:srgbClr val="252D48"/>
                </a:solidFill>
                <a:latin typeface="Abel"/>
                <a:ea typeface="Abel"/>
                <a:cs typeface="Abel"/>
                <a:sym typeface="Abel"/>
              </a:defRPr>
            </a:lvl3pPr>
            <a:lvl4pPr marL="1828800" lvl="3" indent="-317500">
              <a:lnSpc>
                <a:spcPct val="115000"/>
              </a:lnSpc>
              <a:spcBef>
                <a:spcPts val="1600"/>
              </a:spcBef>
              <a:spcAft>
                <a:spcPts val="0"/>
              </a:spcAft>
              <a:buClr>
                <a:srgbClr val="252D48"/>
              </a:buClr>
              <a:buSzPts val="1400"/>
              <a:buFont typeface="Abel"/>
              <a:buChar char="●"/>
              <a:defRPr>
                <a:solidFill>
                  <a:srgbClr val="252D48"/>
                </a:solidFill>
                <a:latin typeface="Abel"/>
                <a:ea typeface="Abel"/>
                <a:cs typeface="Abel"/>
                <a:sym typeface="Abel"/>
              </a:defRPr>
            </a:lvl4pPr>
            <a:lvl5pPr marL="2286000" lvl="4" indent="-317500">
              <a:lnSpc>
                <a:spcPct val="115000"/>
              </a:lnSpc>
              <a:spcBef>
                <a:spcPts val="1600"/>
              </a:spcBef>
              <a:spcAft>
                <a:spcPts val="0"/>
              </a:spcAft>
              <a:buClr>
                <a:srgbClr val="252D48"/>
              </a:buClr>
              <a:buSzPts val="1400"/>
              <a:buFont typeface="Abel"/>
              <a:buChar char="○"/>
              <a:defRPr>
                <a:solidFill>
                  <a:srgbClr val="252D48"/>
                </a:solidFill>
                <a:latin typeface="Abel"/>
                <a:ea typeface="Abel"/>
                <a:cs typeface="Abel"/>
                <a:sym typeface="Abel"/>
              </a:defRPr>
            </a:lvl5pPr>
            <a:lvl6pPr marL="2743200" lvl="5" indent="-317500">
              <a:lnSpc>
                <a:spcPct val="115000"/>
              </a:lnSpc>
              <a:spcBef>
                <a:spcPts val="1600"/>
              </a:spcBef>
              <a:spcAft>
                <a:spcPts val="0"/>
              </a:spcAft>
              <a:buClr>
                <a:srgbClr val="252D48"/>
              </a:buClr>
              <a:buSzPts val="1400"/>
              <a:buFont typeface="Abel"/>
              <a:buChar char="■"/>
              <a:defRPr>
                <a:solidFill>
                  <a:srgbClr val="252D48"/>
                </a:solidFill>
                <a:latin typeface="Abel"/>
                <a:ea typeface="Abel"/>
                <a:cs typeface="Abel"/>
                <a:sym typeface="Abel"/>
              </a:defRPr>
            </a:lvl6pPr>
            <a:lvl7pPr marL="3200400" lvl="6" indent="-317500">
              <a:lnSpc>
                <a:spcPct val="115000"/>
              </a:lnSpc>
              <a:spcBef>
                <a:spcPts val="1600"/>
              </a:spcBef>
              <a:spcAft>
                <a:spcPts val="0"/>
              </a:spcAft>
              <a:buClr>
                <a:srgbClr val="252D48"/>
              </a:buClr>
              <a:buSzPts val="1400"/>
              <a:buFont typeface="Abel"/>
              <a:buChar char="●"/>
              <a:defRPr>
                <a:solidFill>
                  <a:srgbClr val="252D48"/>
                </a:solidFill>
                <a:latin typeface="Abel"/>
                <a:ea typeface="Abel"/>
                <a:cs typeface="Abel"/>
                <a:sym typeface="Abel"/>
              </a:defRPr>
            </a:lvl7pPr>
            <a:lvl8pPr marL="3657600" lvl="7" indent="-317500">
              <a:lnSpc>
                <a:spcPct val="115000"/>
              </a:lnSpc>
              <a:spcBef>
                <a:spcPts val="1600"/>
              </a:spcBef>
              <a:spcAft>
                <a:spcPts val="0"/>
              </a:spcAft>
              <a:buClr>
                <a:srgbClr val="252D48"/>
              </a:buClr>
              <a:buSzPts val="1400"/>
              <a:buFont typeface="Abel"/>
              <a:buChar char="○"/>
              <a:defRPr>
                <a:solidFill>
                  <a:srgbClr val="252D48"/>
                </a:solidFill>
                <a:latin typeface="Abel"/>
                <a:ea typeface="Abel"/>
                <a:cs typeface="Abel"/>
                <a:sym typeface="Abel"/>
              </a:defRPr>
            </a:lvl8pPr>
            <a:lvl9pPr marL="4114800" lvl="8" indent="-317500">
              <a:lnSpc>
                <a:spcPct val="115000"/>
              </a:lnSpc>
              <a:spcBef>
                <a:spcPts val="1600"/>
              </a:spcBef>
              <a:spcAft>
                <a:spcPts val="1600"/>
              </a:spcAft>
              <a:buClr>
                <a:srgbClr val="252D48"/>
              </a:buClr>
              <a:buSzPts val="1400"/>
              <a:buFont typeface="Abel"/>
              <a:buChar char="■"/>
              <a:defRPr>
                <a:solidFill>
                  <a:srgbClr val="252D48"/>
                </a:solidFill>
                <a:latin typeface="Abel"/>
                <a:ea typeface="Abel"/>
                <a:cs typeface="Abel"/>
                <a:sym typeface="Abel"/>
              </a:defRPr>
            </a:lvl9pPr>
          </a:lstStyle>
          <a:p>
            <a:endParaRPr dirty="0"/>
          </a:p>
        </p:txBody>
      </p:sp>
    </p:spTree>
    <p:extLst>
      <p:ext uri="{BB962C8B-B14F-4D97-AF65-F5344CB8AC3E}">
        <p14:creationId xmlns:p14="http://schemas.microsoft.com/office/powerpoint/2010/main" val="4196013155"/>
      </p:ext>
    </p:extLst>
  </p:cSld>
  <p:clrMap bg1="lt1" tx1="dk1" bg2="dk2" tx2="lt2" accent1="accent1" accent2="accent2" accent3="accent3" accent4="accent4" accent5="accent5" accent6="accent6" hlink="hlink" folHlink="folHlink"/>
  <p:sldLayoutIdLst>
    <p:sldLayoutId id="2147483676" r:id="rId1"/>
    <p:sldLayoutId id="2147483692" r:id="rId2"/>
    <p:sldLayoutId id="2147483691" r:id="rId3"/>
    <p:sldLayoutId id="2147483690"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6"/>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140400" y="1114667"/>
            <a:ext cx="9911200" cy="528400"/>
          </a:xfrm>
          <a:prstGeom prst="rect">
            <a:avLst/>
          </a:prstGeom>
          <a:noFill/>
          <a:ln>
            <a:noFill/>
          </a:ln>
        </p:spPr>
        <p:txBody>
          <a:bodyPr spcFirstLastPara="1" wrap="square" lIns="0" tIns="0" rIns="0" bIns="0" anchor="b" anchorCtr="0">
            <a:noAutofit/>
          </a:bodyPr>
          <a:lstStyle>
            <a:lvl1pPr lvl="0" rtl="0">
              <a:lnSpc>
                <a:spcPct val="90000"/>
              </a:lnSpc>
              <a:spcBef>
                <a:spcPts val="0"/>
              </a:spcBef>
              <a:spcAft>
                <a:spcPts val="0"/>
              </a:spcAft>
              <a:buClr>
                <a:schemeClr val="dk1"/>
              </a:buClr>
              <a:buSzPts val="3200"/>
              <a:buFont typeface="Red Hat Display Black"/>
              <a:buNone/>
              <a:defRPr sz="3200">
                <a:solidFill>
                  <a:schemeClr val="dk1"/>
                </a:solidFill>
                <a:latin typeface="Red Hat Display Black"/>
                <a:ea typeface="Red Hat Display Black"/>
                <a:cs typeface="Red Hat Display Black"/>
                <a:sym typeface="Red Hat Display Black"/>
              </a:defRPr>
            </a:lvl1pPr>
            <a:lvl2pPr lvl="1" rtl="0">
              <a:lnSpc>
                <a:spcPct val="90000"/>
              </a:lnSpc>
              <a:spcBef>
                <a:spcPts val="0"/>
              </a:spcBef>
              <a:spcAft>
                <a:spcPts val="0"/>
              </a:spcAft>
              <a:buClr>
                <a:schemeClr val="dk1"/>
              </a:buClr>
              <a:buSzPts val="3200"/>
              <a:buFont typeface="Red Hat Display Black"/>
              <a:buNone/>
              <a:defRPr sz="3200">
                <a:solidFill>
                  <a:schemeClr val="dk1"/>
                </a:solidFill>
                <a:latin typeface="Red Hat Display Black"/>
                <a:ea typeface="Red Hat Display Black"/>
                <a:cs typeface="Red Hat Display Black"/>
                <a:sym typeface="Red Hat Display Black"/>
              </a:defRPr>
            </a:lvl2pPr>
            <a:lvl3pPr lvl="2" rtl="0">
              <a:lnSpc>
                <a:spcPct val="90000"/>
              </a:lnSpc>
              <a:spcBef>
                <a:spcPts val="0"/>
              </a:spcBef>
              <a:spcAft>
                <a:spcPts val="0"/>
              </a:spcAft>
              <a:buClr>
                <a:schemeClr val="dk1"/>
              </a:buClr>
              <a:buSzPts val="3200"/>
              <a:buFont typeface="Red Hat Display Black"/>
              <a:buNone/>
              <a:defRPr sz="3200">
                <a:solidFill>
                  <a:schemeClr val="dk1"/>
                </a:solidFill>
                <a:latin typeface="Red Hat Display Black"/>
                <a:ea typeface="Red Hat Display Black"/>
                <a:cs typeface="Red Hat Display Black"/>
                <a:sym typeface="Red Hat Display Black"/>
              </a:defRPr>
            </a:lvl3pPr>
            <a:lvl4pPr lvl="3" rtl="0">
              <a:lnSpc>
                <a:spcPct val="90000"/>
              </a:lnSpc>
              <a:spcBef>
                <a:spcPts val="0"/>
              </a:spcBef>
              <a:spcAft>
                <a:spcPts val="0"/>
              </a:spcAft>
              <a:buClr>
                <a:schemeClr val="dk1"/>
              </a:buClr>
              <a:buSzPts val="3200"/>
              <a:buFont typeface="Red Hat Display Black"/>
              <a:buNone/>
              <a:defRPr sz="3200">
                <a:solidFill>
                  <a:schemeClr val="dk1"/>
                </a:solidFill>
                <a:latin typeface="Red Hat Display Black"/>
                <a:ea typeface="Red Hat Display Black"/>
                <a:cs typeface="Red Hat Display Black"/>
                <a:sym typeface="Red Hat Display Black"/>
              </a:defRPr>
            </a:lvl4pPr>
            <a:lvl5pPr lvl="4" rtl="0">
              <a:lnSpc>
                <a:spcPct val="90000"/>
              </a:lnSpc>
              <a:spcBef>
                <a:spcPts val="0"/>
              </a:spcBef>
              <a:spcAft>
                <a:spcPts val="0"/>
              </a:spcAft>
              <a:buClr>
                <a:schemeClr val="dk1"/>
              </a:buClr>
              <a:buSzPts val="3200"/>
              <a:buFont typeface="Red Hat Display Black"/>
              <a:buNone/>
              <a:defRPr sz="3200">
                <a:solidFill>
                  <a:schemeClr val="dk1"/>
                </a:solidFill>
                <a:latin typeface="Red Hat Display Black"/>
                <a:ea typeface="Red Hat Display Black"/>
                <a:cs typeface="Red Hat Display Black"/>
                <a:sym typeface="Red Hat Display Black"/>
              </a:defRPr>
            </a:lvl5pPr>
            <a:lvl6pPr lvl="5" rtl="0">
              <a:lnSpc>
                <a:spcPct val="90000"/>
              </a:lnSpc>
              <a:spcBef>
                <a:spcPts val="0"/>
              </a:spcBef>
              <a:spcAft>
                <a:spcPts val="0"/>
              </a:spcAft>
              <a:buClr>
                <a:schemeClr val="dk1"/>
              </a:buClr>
              <a:buSzPts val="3200"/>
              <a:buFont typeface="Red Hat Display Black"/>
              <a:buNone/>
              <a:defRPr sz="3200">
                <a:solidFill>
                  <a:schemeClr val="dk1"/>
                </a:solidFill>
                <a:latin typeface="Red Hat Display Black"/>
                <a:ea typeface="Red Hat Display Black"/>
                <a:cs typeface="Red Hat Display Black"/>
                <a:sym typeface="Red Hat Display Black"/>
              </a:defRPr>
            </a:lvl6pPr>
            <a:lvl7pPr lvl="6" rtl="0">
              <a:lnSpc>
                <a:spcPct val="90000"/>
              </a:lnSpc>
              <a:spcBef>
                <a:spcPts val="0"/>
              </a:spcBef>
              <a:spcAft>
                <a:spcPts val="0"/>
              </a:spcAft>
              <a:buClr>
                <a:schemeClr val="dk1"/>
              </a:buClr>
              <a:buSzPts val="3200"/>
              <a:buFont typeface="Red Hat Display Black"/>
              <a:buNone/>
              <a:defRPr sz="3200">
                <a:solidFill>
                  <a:schemeClr val="dk1"/>
                </a:solidFill>
                <a:latin typeface="Red Hat Display Black"/>
                <a:ea typeface="Red Hat Display Black"/>
                <a:cs typeface="Red Hat Display Black"/>
                <a:sym typeface="Red Hat Display Black"/>
              </a:defRPr>
            </a:lvl7pPr>
            <a:lvl8pPr lvl="7" rtl="0">
              <a:lnSpc>
                <a:spcPct val="90000"/>
              </a:lnSpc>
              <a:spcBef>
                <a:spcPts val="0"/>
              </a:spcBef>
              <a:spcAft>
                <a:spcPts val="0"/>
              </a:spcAft>
              <a:buClr>
                <a:schemeClr val="dk1"/>
              </a:buClr>
              <a:buSzPts val="3200"/>
              <a:buFont typeface="Red Hat Display Black"/>
              <a:buNone/>
              <a:defRPr sz="3200">
                <a:solidFill>
                  <a:schemeClr val="dk1"/>
                </a:solidFill>
                <a:latin typeface="Red Hat Display Black"/>
                <a:ea typeface="Red Hat Display Black"/>
                <a:cs typeface="Red Hat Display Black"/>
                <a:sym typeface="Red Hat Display Black"/>
              </a:defRPr>
            </a:lvl8pPr>
            <a:lvl9pPr lvl="8" rtl="0">
              <a:lnSpc>
                <a:spcPct val="90000"/>
              </a:lnSpc>
              <a:spcBef>
                <a:spcPts val="0"/>
              </a:spcBef>
              <a:spcAft>
                <a:spcPts val="0"/>
              </a:spcAft>
              <a:buClr>
                <a:schemeClr val="dk1"/>
              </a:buClr>
              <a:buSzPts val="3200"/>
              <a:buFont typeface="Red Hat Display Black"/>
              <a:buNone/>
              <a:defRPr sz="3200">
                <a:solidFill>
                  <a:schemeClr val="dk1"/>
                </a:solidFill>
                <a:latin typeface="Red Hat Display Black"/>
                <a:ea typeface="Red Hat Display Black"/>
                <a:cs typeface="Red Hat Display Black"/>
                <a:sym typeface="Red Hat Display Black"/>
              </a:defRPr>
            </a:lvl9pPr>
          </a:lstStyle>
          <a:p>
            <a:endParaRPr dirty="0"/>
          </a:p>
        </p:txBody>
      </p:sp>
      <p:sp>
        <p:nvSpPr>
          <p:cNvPr id="7" name="Google Shape;7;p1"/>
          <p:cNvSpPr txBox="1">
            <a:spLocks noGrp="1"/>
          </p:cNvSpPr>
          <p:nvPr>
            <p:ph type="body" idx="1"/>
          </p:nvPr>
        </p:nvSpPr>
        <p:spPr>
          <a:xfrm>
            <a:off x="1140400" y="1805263"/>
            <a:ext cx="9911200" cy="4045200"/>
          </a:xfrm>
          <a:prstGeom prst="rect">
            <a:avLst/>
          </a:prstGeom>
          <a:noFill/>
          <a:ln>
            <a:noFill/>
          </a:ln>
        </p:spPr>
        <p:txBody>
          <a:bodyPr spcFirstLastPara="1" wrap="square" lIns="0" tIns="0" rIns="0" bIns="0" anchor="t" anchorCtr="0">
            <a:noAutofit/>
          </a:bodyPr>
          <a:lstStyle>
            <a:lvl1pPr marL="457200" lvl="0" indent="-381000" rtl="0">
              <a:spcBef>
                <a:spcPts val="0"/>
              </a:spcBef>
              <a:spcAft>
                <a:spcPts val="0"/>
              </a:spcAft>
              <a:buClr>
                <a:schemeClr val="dk2"/>
              </a:buClr>
              <a:buSzPts val="2400"/>
              <a:buFont typeface="Red Hat Text"/>
              <a:buChar char="⊚"/>
              <a:defRPr sz="2400">
                <a:solidFill>
                  <a:schemeClr val="dk1"/>
                </a:solidFill>
                <a:latin typeface="Red Hat Text"/>
                <a:ea typeface="Red Hat Text"/>
                <a:cs typeface="Red Hat Text"/>
                <a:sym typeface="Red Hat Text"/>
              </a:defRPr>
            </a:lvl1pPr>
            <a:lvl2pPr marL="914400" lvl="1" indent="-381000" rtl="0">
              <a:spcBef>
                <a:spcPts val="600"/>
              </a:spcBef>
              <a:spcAft>
                <a:spcPts val="0"/>
              </a:spcAft>
              <a:buClr>
                <a:schemeClr val="dk1"/>
              </a:buClr>
              <a:buSzPts val="2400"/>
              <a:buFont typeface="Red Hat Text"/>
              <a:buChar char="○"/>
              <a:defRPr sz="2400">
                <a:solidFill>
                  <a:schemeClr val="dk1"/>
                </a:solidFill>
                <a:latin typeface="Red Hat Text"/>
                <a:ea typeface="Red Hat Text"/>
                <a:cs typeface="Red Hat Text"/>
                <a:sym typeface="Red Hat Text"/>
              </a:defRPr>
            </a:lvl2pPr>
            <a:lvl3pPr marL="1371600" lvl="2" indent="-381000" rtl="0">
              <a:spcBef>
                <a:spcPts val="600"/>
              </a:spcBef>
              <a:spcAft>
                <a:spcPts val="0"/>
              </a:spcAft>
              <a:buClr>
                <a:schemeClr val="dk1"/>
              </a:buClr>
              <a:buSzPts val="2400"/>
              <a:buFont typeface="Red Hat Text"/>
              <a:buChar char="■"/>
              <a:defRPr sz="2400">
                <a:solidFill>
                  <a:schemeClr val="dk1"/>
                </a:solidFill>
                <a:latin typeface="Red Hat Text"/>
                <a:ea typeface="Red Hat Text"/>
                <a:cs typeface="Red Hat Text"/>
                <a:sym typeface="Red Hat Text"/>
              </a:defRPr>
            </a:lvl3pPr>
            <a:lvl4pPr marL="1828800" lvl="3" indent="-381000" rtl="0">
              <a:spcBef>
                <a:spcPts val="600"/>
              </a:spcBef>
              <a:spcAft>
                <a:spcPts val="0"/>
              </a:spcAft>
              <a:buClr>
                <a:schemeClr val="dk1"/>
              </a:buClr>
              <a:buSzPts val="2400"/>
              <a:buFont typeface="Red Hat Text"/>
              <a:buChar char="●"/>
              <a:defRPr sz="2400">
                <a:solidFill>
                  <a:schemeClr val="dk1"/>
                </a:solidFill>
                <a:latin typeface="Red Hat Text"/>
                <a:ea typeface="Red Hat Text"/>
                <a:cs typeface="Red Hat Text"/>
                <a:sym typeface="Red Hat Text"/>
              </a:defRPr>
            </a:lvl4pPr>
            <a:lvl5pPr marL="2286000" lvl="4" indent="-381000" rtl="0">
              <a:spcBef>
                <a:spcPts val="600"/>
              </a:spcBef>
              <a:spcAft>
                <a:spcPts val="0"/>
              </a:spcAft>
              <a:buClr>
                <a:schemeClr val="dk1"/>
              </a:buClr>
              <a:buSzPts val="2400"/>
              <a:buFont typeface="Red Hat Text"/>
              <a:buChar char="○"/>
              <a:defRPr sz="2400">
                <a:solidFill>
                  <a:schemeClr val="dk1"/>
                </a:solidFill>
                <a:latin typeface="Red Hat Text"/>
                <a:ea typeface="Red Hat Text"/>
                <a:cs typeface="Red Hat Text"/>
                <a:sym typeface="Red Hat Text"/>
              </a:defRPr>
            </a:lvl5pPr>
            <a:lvl6pPr marL="2743200" lvl="5" indent="-381000" rtl="0">
              <a:spcBef>
                <a:spcPts val="600"/>
              </a:spcBef>
              <a:spcAft>
                <a:spcPts val="0"/>
              </a:spcAft>
              <a:buClr>
                <a:schemeClr val="dk1"/>
              </a:buClr>
              <a:buSzPts val="2400"/>
              <a:buFont typeface="Red Hat Text"/>
              <a:buChar char="■"/>
              <a:defRPr sz="2400">
                <a:solidFill>
                  <a:schemeClr val="dk1"/>
                </a:solidFill>
                <a:latin typeface="Red Hat Text"/>
                <a:ea typeface="Red Hat Text"/>
                <a:cs typeface="Red Hat Text"/>
                <a:sym typeface="Red Hat Text"/>
              </a:defRPr>
            </a:lvl6pPr>
            <a:lvl7pPr marL="3200400" lvl="6" indent="-381000" rtl="0">
              <a:spcBef>
                <a:spcPts val="600"/>
              </a:spcBef>
              <a:spcAft>
                <a:spcPts val="0"/>
              </a:spcAft>
              <a:buClr>
                <a:schemeClr val="dk1"/>
              </a:buClr>
              <a:buSzPts val="2400"/>
              <a:buFont typeface="Red Hat Text"/>
              <a:buChar char="●"/>
              <a:defRPr sz="2400">
                <a:solidFill>
                  <a:schemeClr val="dk1"/>
                </a:solidFill>
                <a:latin typeface="Red Hat Text"/>
                <a:ea typeface="Red Hat Text"/>
                <a:cs typeface="Red Hat Text"/>
                <a:sym typeface="Red Hat Text"/>
              </a:defRPr>
            </a:lvl7pPr>
            <a:lvl8pPr marL="3657600" lvl="7" indent="-381000" rtl="0">
              <a:spcBef>
                <a:spcPts val="600"/>
              </a:spcBef>
              <a:spcAft>
                <a:spcPts val="0"/>
              </a:spcAft>
              <a:buClr>
                <a:schemeClr val="dk1"/>
              </a:buClr>
              <a:buSzPts val="2400"/>
              <a:buFont typeface="Red Hat Text"/>
              <a:buChar char="○"/>
              <a:defRPr sz="2400">
                <a:solidFill>
                  <a:schemeClr val="dk1"/>
                </a:solidFill>
                <a:latin typeface="Red Hat Text"/>
                <a:ea typeface="Red Hat Text"/>
                <a:cs typeface="Red Hat Text"/>
                <a:sym typeface="Red Hat Text"/>
              </a:defRPr>
            </a:lvl8pPr>
            <a:lvl9pPr marL="4114800" lvl="8" indent="-381000" rtl="0">
              <a:spcBef>
                <a:spcPts val="600"/>
              </a:spcBef>
              <a:spcAft>
                <a:spcPts val="600"/>
              </a:spcAft>
              <a:buClr>
                <a:schemeClr val="dk1"/>
              </a:buClr>
              <a:buSzPts val="2400"/>
              <a:buFont typeface="Red Hat Text"/>
              <a:buChar char="■"/>
              <a:defRPr sz="2400">
                <a:solidFill>
                  <a:schemeClr val="dk1"/>
                </a:solidFill>
                <a:latin typeface="Red Hat Text"/>
                <a:ea typeface="Red Hat Text"/>
                <a:cs typeface="Red Hat Text"/>
                <a:sym typeface="Red Hat Text"/>
              </a:defRPr>
            </a:lvl9pPr>
          </a:lstStyle>
          <a:p>
            <a:endParaRPr/>
          </a:p>
        </p:txBody>
      </p:sp>
      <p:sp>
        <p:nvSpPr>
          <p:cNvPr id="8" name="Google Shape;8;p1"/>
          <p:cNvSpPr txBox="1">
            <a:spLocks noGrp="1"/>
          </p:cNvSpPr>
          <p:nvPr>
            <p:ph type="sldNum" idx="12"/>
          </p:nvPr>
        </p:nvSpPr>
        <p:spPr>
          <a:xfrm>
            <a:off x="11307445" y="6333135"/>
            <a:ext cx="731600" cy="524800"/>
          </a:xfrm>
          <a:prstGeom prst="rect">
            <a:avLst/>
          </a:prstGeom>
          <a:noFill/>
          <a:ln>
            <a:noFill/>
          </a:ln>
        </p:spPr>
        <p:txBody>
          <a:bodyPr spcFirstLastPara="1" wrap="square" lIns="0" tIns="0" rIns="0" bIns="0" anchor="ctr" anchorCtr="0">
            <a:noAutofit/>
          </a:bodyPr>
          <a:lstStyle>
            <a:lvl1pPr lvl="0" algn="r" rtl="0">
              <a:buNone/>
              <a:defRPr sz="1733">
                <a:solidFill>
                  <a:schemeClr val="dk1"/>
                </a:solidFill>
                <a:latin typeface="Red Hat Text"/>
                <a:ea typeface="Red Hat Text"/>
                <a:cs typeface="Red Hat Text"/>
                <a:sym typeface="Red Hat Text"/>
              </a:defRPr>
            </a:lvl1pPr>
            <a:lvl2pPr lvl="1" algn="r" rtl="0">
              <a:buNone/>
              <a:defRPr sz="1733">
                <a:solidFill>
                  <a:schemeClr val="dk1"/>
                </a:solidFill>
                <a:latin typeface="Red Hat Text"/>
                <a:ea typeface="Red Hat Text"/>
                <a:cs typeface="Red Hat Text"/>
                <a:sym typeface="Red Hat Text"/>
              </a:defRPr>
            </a:lvl2pPr>
            <a:lvl3pPr lvl="2" algn="r" rtl="0">
              <a:buNone/>
              <a:defRPr sz="1733">
                <a:solidFill>
                  <a:schemeClr val="dk1"/>
                </a:solidFill>
                <a:latin typeface="Red Hat Text"/>
                <a:ea typeface="Red Hat Text"/>
                <a:cs typeface="Red Hat Text"/>
                <a:sym typeface="Red Hat Text"/>
              </a:defRPr>
            </a:lvl3pPr>
            <a:lvl4pPr lvl="3" algn="r" rtl="0">
              <a:buNone/>
              <a:defRPr sz="1733">
                <a:solidFill>
                  <a:schemeClr val="dk1"/>
                </a:solidFill>
                <a:latin typeface="Red Hat Text"/>
                <a:ea typeface="Red Hat Text"/>
                <a:cs typeface="Red Hat Text"/>
                <a:sym typeface="Red Hat Text"/>
              </a:defRPr>
            </a:lvl4pPr>
            <a:lvl5pPr lvl="4" algn="r" rtl="0">
              <a:buNone/>
              <a:defRPr sz="1733">
                <a:solidFill>
                  <a:schemeClr val="dk1"/>
                </a:solidFill>
                <a:latin typeface="Red Hat Text"/>
                <a:ea typeface="Red Hat Text"/>
                <a:cs typeface="Red Hat Text"/>
                <a:sym typeface="Red Hat Text"/>
              </a:defRPr>
            </a:lvl5pPr>
            <a:lvl6pPr lvl="5" algn="r" rtl="0">
              <a:buNone/>
              <a:defRPr sz="1733">
                <a:solidFill>
                  <a:schemeClr val="dk1"/>
                </a:solidFill>
                <a:latin typeface="Red Hat Text"/>
                <a:ea typeface="Red Hat Text"/>
                <a:cs typeface="Red Hat Text"/>
                <a:sym typeface="Red Hat Text"/>
              </a:defRPr>
            </a:lvl6pPr>
            <a:lvl7pPr lvl="6" algn="r" rtl="0">
              <a:buNone/>
              <a:defRPr sz="1733">
                <a:solidFill>
                  <a:schemeClr val="dk1"/>
                </a:solidFill>
                <a:latin typeface="Red Hat Text"/>
                <a:ea typeface="Red Hat Text"/>
                <a:cs typeface="Red Hat Text"/>
                <a:sym typeface="Red Hat Text"/>
              </a:defRPr>
            </a:lvl7pPr>
            <a:lvl8pPr lvl="7" algn="r" rtl="0">
              <a:buNone/>
              <a:defRPr sz="1733">
                <a:solidFill>
                  <a:schemeClr val="dk1"/>
                </a:solidFill>
                <a:latin typeface="Red Hat Text"/>
                <a:ea typeface="Red Hat Text"/>
                <a:cs typeface="Red Hat Text"/>
                <a:sym typeface="Red Hat Text"/>
              </a:defRPr>
            </a:lvl8pPr>
            <a:lvl9pPr lvl="8" algn="r" rtl="0">
              <a:buNone/>
              <a:defRPr sz="1733">
                <a:solidFill>
                  <a:schemeClr val="dk1"/>
                </a:solidFill>
                <a:latin typeface="Red Hat Text"/>
                <a:ea typeface="Red Hat Text"/>
                <a:cs typeface="Red Hat Text"/>
                <a:sym typeface="Red Hat Text"/>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376764291"/>
      </p:ext>
    </p:extLst>
  </p:cSld>
  <p:clrMap bg1="lt1" tx1="dk1" bg2="dk2" tx2="lt2" accent1="accent1" accent2="accent2" accent3="accent3" accent4="accent4" accent5="accent5" accent6="accent6" hlink="hlink" folHlink="folHlink"/>
  <p:sldLayoutIdLst>
    <p:sldLayoutId id="2147483697" r:id="rId1"/>
    <p:sldLayoutId id="2147483694" r:id="rId2"/>
    <p:sldLayoutId id="2147483695" r:id="rId3"/>
    <p:sldLayoutId id="2147483696"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amazon.com/Black-Kids-Sitting-Together-Cafeteria/dp/0465060684"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7"/>
          <p:cNvSpPr txBox="1">
            <a:spLocks noGrp="1"/>
          </p:cNvSpPr>
          <p:nvPr>
            <p:ph type="ctrTitle"/>
          </p:nvPr>
        </p:nvSpPr>
        <p:spPr>
          <a:xfrm>
            <a:off x="3192261" y="2139928"/>
            <a:ext cx="6870800" cy="2736800"/>
          </a:xfrm>
          <a:prstGeom prst="rect">
            <a:avLst/>
          </a:prstGeom>
        </p:spPr>
        <p:txBody>
          <a:bodyPr spcFirstLastPara="1" wrap="square" lIns="121900" tIns="121900" rIns="121900" bIns="121900" anchor="b" anchorCtr="0">
            <a:noAutofit/>
          </a:bodyPr>
          <a:lstStyle/>
          <a:p>
            <a:r>
              <a:rPr lang="en" dirty="0">
                <a:latin typeface="Arial Black" panose="020B0A04020102020204" pitchFamily="34" charset="0"/>
              </a:rPr>
              <a:t>E</a:t>
            </a:r>
            <a:r>
              <a:rPr lang="en" dirty="0" smtClean="0">
                <a:latin typeface="Arial Black" panose="020B0A04020102020204" pitchFamily="34" charset="0"/>
              </a:rPr>
              <a:t>quity </a:t>
            </a:r>
            <a:r>
              <a:rPr lang="en" dirty="0">
                <a:latin typeface="Arial Black" panose="020B0A04020102020204" pitchFamily="34" charset="0"/>
              </a:rPr>
              <a:t>&amp; </a:t>
            </a:r>
            <a:r>
              <a:rPr lang="en" dirty="0" smtClean="0">
                <a:latin typeface="Arial Black" panose="020B0A04020102020204" pitchFamily="34" charset="0"/>
              </a:rPr>
              <a:t>Diversity</a:t>
            </a:r>
            <a:endParaRPr dirty="0">
              <a:latin typeface="Arial Black" panose="020B0A04020102020204" pitchFamily="34" charset="0"/>
            </a:endParaRPr>
          </a:p>
        </p:txBody>
      </p:sp>
      <p:sp>
        <p:nvSpPr>
          <p:cNvPr id="152" name="Google Shape;152;p27"/>
          <p:cNvSpPr txBox="1">
            <a:spLocks noGrp="1"/>
          </p:cNvSpPr>
          <p:nvPr>
            <p:ph type="subTitle" idx="1"/>
          </p:nvPr>
        </p:nvSpPr>
        <p:spPr>
          <a:xfrm>
            <a:off x="3331028" y="4648733"/>
            <a:ext cx="5765332" cy="1056800"/>
          </a:xfrm>
          <a:prstGeom prst="rect">
            <a:avLst/>
          </a:prstGeom>
        </p:spPr>
        <p:txBody>
          <a:bodyPr spcFirstLastPara="1" wrap="square" lIns="121900" tIns="121900" rIns="121900" bIns="121900" anchor="t" anchorCtr="0">
            <a:noAutofit/>
          </a:bodyPr>
          <a:lstStyle/>
          <a:p>
            <a:pPr marL="0" indent="0">
              <a:lnSpc>
                <a:spcPct val="115000"/>
              </a:lnSpc>
              <a:buClr>
                <a:schemeClr val="dk1"/>
              </a:buClr>
              <a:buSzPts val="1100"/>
            </a:pPr>
            <a:r>
              <a:rPr lang="en-US" sz="2800" dirty="0">
                <a:solidFill>
                  <a:srgbClr val="005493"/>
                </a:solidFill>
              </a:rPr>
              <a:t>Board Committee</a:t>
            </a:r>
          </a:p>
          <a:p>
            <a:pPr marL="0" indent="0">
              <a:lnSpc>
                <a:spcPct val="115000"/>
              </a:lnSpc>
              <a:buClr>
                <a:schemeClr val="dk1"/>
              </a:buClr>
              <a:buSzPts val="1100"/>
            </a:pPr>
            <a:r>
              <a:rPr lang="en-US" sz="2800" dirty="0">
                <a:solidFill>
                  <a:srgbClr val="005493"/>
                </a:solidFill>
              </a:rPr>
              <a:t>May 13, 2021</a:t>
            </a:r>
          </a:p>
        </p:txBody>
      </p:sp>
      <p:pic>
        <p:nvPicPr>
          <p:cNvPr id="106" name="Google Shape;54;p13">
            <a:extLst>
              <a:ext uri="{FF2B5EF4-FFF2-40B4-BE49-F238E27FC236}">
                <a16:creationId xmlns:a16="http://schemas.microsoft.com/office/drawing/2014/main" id="{3CD1DBD1-0973-1744-98D9-8B2631B11059}"/>
              </a:ext>
            </a:extLst>
          </p:cNvPr>
          <p:cNvPicPr preferRelativeResize="0"/>
          <p:nvPr/>
        </p:nvPicPr>
        <p:blipFill rotWithShape="1">
          <a:blip r:embed="rId3">
            <a:alphaModFix/>
          </a:blip>
          <a:srcRect l="6479" t="5627" r="67568" b="10256"/>
          <a:stretch/>
        </p:blipFill>
        <p:spPr>
          <a:xfrm>
            <a:off x="3331028" y="1388259"/>
            <a:ext cx="558802" cy="821008"/>
          </a:xfrm>
          <a:prstGeom prst="rect">
            <a:avLst/>
          </a:prstGeom>
          <a:noFill/>
          <a:ln>
            <a:noFill/>
          </a:ln>
        </p:spPr>
      </p:pic>
    </p:spTree>
  </p:cSld>
  <p:clrMapOvr>
    <a:masterClrMapping/>
  </p:clrMapOvr>
  <p:transition spd="slow">
    <p:push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08"/>
        <p:cNvGrpSpPr/>
        <p:nvPr/>
      </p:nvGrpSpPr>
      <p:grpSpPr>
        <a:xfrm>
          <a:off x="0" y="0"/>
          <a:ext cx="0" cy="0"/>
          <a:chOff x="0" y="0"/>
          <a:chExt cx="0" cy="0"/>
        </a:xfrm>
      </p:grpSpPr>
      <p:grpSp>
        <p:nvGrpSpPr>
          <p:cNvPr id="510" name="Google Shape;510;p30"/>
          <p:cNvGrpSpPr/>
          <p:nvPr/>
        </p:nvGrpSpPr>
        <p:grpSpPr>
          <a:xfrm>
            <a:off x="0" y="1857829"/>
            <a:ext cx="3525485" cy="4037222"/>
            <a:chOff x="2188950" y="1008500"/>
            <a:chExt cx="3230200" cy="3699075"/>
          </a:xfrm>
        </p:grpSpPr>
        <p:sp>
          <p:nvSpPr>
            <p:cNvPr id="511" name="Google Shape;511;p30"/>
            <p:cNvSpPr/>
            <p:nvPr/>
          </p:nvSpPr>
          <p:spPr>
            <a:xfrm>
              <a:off x="4200225" y="3835125"/>
              <a:ext cx="318500" cy="465350"/>
            </a:xfrm>
            <a:custGeom>
              <a:avLst/>
              <a:gdLst/>
              <a:ahLst/>
              <a:cxnLst/>
              <a:rect l="l" t="t" r="r" b="b"/>
              <a:pathLst>
                <a:path w="12740" h="18614" extrusionOk="0">
                  <a:moveTo>
                    <a:pt x="9585" y="1"/>
                  </a:moveTo>
                  <a:cubicBezTo>
                    <a:pt x="7025" y="96"/>
                    <a:pt x="3834" y="2989"/>
                    <a:pt x="2739" y="4799"/>
                  </a:cubicBezTo>
                  <a:cubicBezTo>
                    <a:pt x="1655" y="6608"/>
                    <a:pt x="0" y="6775"/>
                    <a:pt x="0" y="6775"/>
                  </a:cubicBezTo>
                  <a:lnTo>
                    <a:pt x="1750" y="17026"/>
                  </a:lnTo>
                  <a:lnTo>
                    <a:pt x="2512" y="16895"/>
                  </a:lnTo>
                  <a:cubicBezTo>
                    <a:pt x="5177" y="18349"/>
                    <a:pt x="8587" y="18613"/>
                    <a:pt x="10718" y="18613"/>
                  </a:cubicBezTo>
                  <a:cubicBezTo>
                    <a:pt x="11939" y="18613"/>
                    <a:pt x="12740" y="18527"/>
                    <a:pt x="12740" y="18527"/>
                  </a:cubicBezTo>
                  <a:lnTo>
                    <a:pt x="9585" y="1"/>
                  </a:ln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12" name="Google Shape;512;p30"/>
            <p:cNvSpPr/>
            <p:nvPr/>
          </p:nvSpPr>
          <p:spPr>
            <a:xfrm>
              <a:off x="4154975" y="3972350"/>
              <a:ext cx="94675" cy="329525"/>
            </a:xfrm>
            <a:custGeom>
              <a:avLst/>
              <a:gdLst/>
              <a:ahLst/>
              <a:cxnLst/>
              <a:rect l="l" t="t" r="r" b="b"/>
              <a:pathLst>
                <a:path w="3787" h="13181" extrusionOk="0">
                  <a:moveTo>
                    <a:pt x="1596" y="0"/>
                  </a:moveTo>
                  <a:lnTo>
                    <a:pt x="0" y="274"/>
                  </a:lnTo>
                  <a:lnTo>
                    <a:pt x="2203" y="13180"/>
                  </a:lnTo>
                  <a:lnTo>
                    <a:pt x="3787" y="12907"/>
                  </a:lnTo>
                  <a:lnTo>
                    <a:pt x="1596" y="0"/>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13" name="Google Shape;513;p30"/>
            <p:cNvSpPr/>
            <p:nvPr/>
          </p:nvSpPr>
          <p:spPr>
            <a:xfrm>
              <a:off x="2188950" y="3947050"/>
              <a:ext cx="2026475" cy="760525"/>
            </a:xfrm>
            <a:custGeom>
              <a:avLst/>
              <a:gdLst/>
              <a:ahLst/>
              <a:cxnLst/>
              <a:rect l="l" t="t" r="r" b="b"/>
              <a:pathLst>
                <a:path w="81059" h="30421" extrusionOk="0">
                  <a:moveTo>
                    <a:pt x="78427" y="0"/>
                  </a:moveTo>
                  <a:lnTo>
                    <a:pt x="1" y="14669"/>
                  </a:lnTo>
                  <a:lnTo>
                    <a:pt x="1" y="30421"/>
                  </a:lnTo>
                  <a:lnTo>
                    <a:pt x="81058" y="15455"/>
                  </a:lnTo>
                  <a:lnTo>
                    <a:pt x="78427" y="0"/>
                  </a:lnTo>
                  <a:close/>
                </a:path>
              </a:pathLst>
            </a:custGeom>
            <a:solidFill>
              <a:srgbClr val="006D8C"/>
            </a:solidFill>
            <a:ln>
              <a:noFill/>
            </a:ln>
          </p:spPr>
          <p:txBody>
            <a:bodyPr spcFirstLastPara="1" wrap="square" lIns="121900" tIns="121900" rIns="121900" bIns="121900" anchor="ctr" anchorCtr="0">
              <a:noAutofit/>
            </a:bodyPr>
            <a:lstStyle/>
            <a:p>
              <a:endParaRPr sz="2400"/>
            </a:p>
          </p:txBody>
        </p:sp>
        <p:sp>
          <p:nvSpPr>
            <p:cNvPr id="514" name="Google Shape;514;p30"/>
            <p:cNvSpPr/>
            <p:nvPr/>
          </p:nvSpPr>
          <p:spPr>
            <a:xfrm>
              <a:off x="4127000" y="4264650"/>
              <a:ext cx="49125" cy="49125"/>
            </a:xfrm>
            <a:custGeom>
              <a:avLst/>
              <a:gdLst/>
              <a:ahLst/>
              <a:cxnLst/>
              <a:rect l="l" t="t" r="r" b="b"/>
              <a:pathLst>
                <a:path w="1965" h="1965" extrusionOk="0">
                  <a:moveTo>
                    <a:pt x="988" y="0"/>
                  </a:moveTo>
                  <a:cubicBezTo>
                    <a:pt x="441" y="0"/>
                    <a:pt x="0" y="441"/>
                    <a:pt x="0" y="976"/>
                  </a:cubicBezTo>
                  <a:cubicBezTo>
                    <a:pt x="0" y="1524"/>
                    <a:pt x="441" y="1965"/>
                    <a:pt x="988" y="1965"/>
                  </a:cubicBezTo>
                  <a:cubicBezTo>
                    <a:pt x="1524" y="1965"/>
                    <a:pt x="1965" y="1524"/>
                    <a:pt x="1965" y="976"/>
                  </a:cubicBezTo>
                  <a:cubicBezTo>
                    <a:pt x="1965" y="441"/>
                    <a:pt x="1524" y="0"/>
                    <a:pt x="988"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15" name="Google Shape;515;p30"/>
            <p:cNvSpPr/>
            <p:nvPr/>
          </p:nvSpPr>
          <p:spPr>
            <a:xfrm>
              <a:off x="4395775" y="3781725"/>
              <a:ext cx="269100" cy="564700"/>
            </a:xfrm>
            <a:custGeom>
              <a:avLst/>
              <a:gdLst/>
              <a:ahLst/>
              <a:cxnLst/>
              <a:rect l="l" t="t" r="r" b="b"/>
              <a:pathLst>
                <a:path w="10764" h="22588" extrusionOk="0">
                  <a:moveTo>
                    <a:pt x="5393" y="1"/>
                  </a:moveTo>
                  <a:cubicBezTo>
                    <a:pt x="5275" y="1"/>
                    <a:pt x="5157" y="10"/>
                    <a:pt x="5037" y="29"/>
                  </a:cubicBezTo>
                  <a:lnTo>
                    <a:pt x="1977" y="553"/>
                  </a:lnTo>
                  <a:cubicBezTo>
                    <a:pt x="798" y="755"/>
                    <a:pt x="1" y="1886"/>
                    <a:pt x="203" y="3065"/>
                  </a:cubicBezTo>
                  <a:lnTo>
                    <a:pt x="3215" y="20770"/>
                  </a:lnTo>
                  <a:cubicBezTo>
                    <a:pt x="3396" y="21836"/>
                    <a:pt x="4313" y="22587"/>
                    <a:pt x="5357" y="22587"/>
                  </a:cubicBezTo>
                  <a:cubicBezTo>
                    <a:pt x="5479" y="22587"/>
                    <a:pt x="5603" y="22577"/>
                    <a:pt x="5727" y="22556"/>
                  </a:cubicBezTo>
                  <a:lnTo>
                    <a:pt x="8787" y="22032"/>
                  </a:lnTo>
                  <a:cubicBezTo>
                    <a:pt x="9966" y="21829"/>
                    <a:pt x="10764" y="20710"/>
                    <a:pt x="10561" y="19520"/>
                  </a:cubicBezTo>
                  <a:lnTo>
                    <a:pt x="7549" y="1815"/>
                  </a:lnTo>
                  <a:cubicBezTo>
                    <a:pt x="7367" y="744"/>
                    <a:pt x="6443" y="1"/>
                    <a:pt x="5393" y="1"/>
                  </a:cubicBezTo>
                  <a:close/>
                </a:path>
              </a:pathLst>
            </a:custGeom>
            <a:solidFill>
              <a:srgbClr val="252D48"/>
            </a:solidFill>
            <a:ln>
              <a:noFill/>
            </a:ln>
          </p:spPr>
          <p:txBody>
            <a:bodyPr spcFirstLastPara="1" wrap="square" lIns="121900" tIns="121900" rIns="121900" bIns="121900" anchor="ctr" anchorCtr="0">
              <a:noAutofit/>
            </a:bodyPr>
            <a:lstStyle/>
            <a:p>
              <a:endParaRPr sz="2400"/>
            </a:p>
          </p:txBody>
        </p:sp>
        <p:sp>
          <p:nvSpPr>
            <p:cNvPr id="516" name="Google Shape;516;p30"/>
            <p:cNvSpPr/>
            <p:nvPr/>
          </p:nvSpPr>
          <p:spPr>
            <a:xfrm>
              <a:off x="5117000" y="3290425"/>
              <a:ext cx="302150" cy="302425"/>
            </a:xfrm>
            <a:custGeom>
              <a:avLst/>
              <a:gdLst/>
              <a:ahLst/>
              <a:cxnLst/>
              <a:rect l="l" t="t" r="r" b="b"/>
              <a:pathLst>
                <a:path w="12086" h="12097" extrusionOk="0">
                  <a:moveTo>
                    <a:pt x="6049" y="0"/>
                  </a:moveTo>
                  <a:cubicBezTo>
                    <a:pt x="2703" y="0"/>
                    <a:pt x="0" y="2715"/>
                    <a:pt x="0" y="6048"/>
                  </a:cubicBezTo>
                  <a:cubicBezTo>
                    <a:pt x="0" y="9394"/>
                    <a:pt x="2703" y="12097"/>
                    <a:pt x="6049" y="12097"/>
                  </a:cubicBezTo>
                  <a:cubicBezTo>
                    <a:pt x="9382" y="12097"/>
                    <a:pt x="12085" y="9394"/>
                    <a:pt x="12085" y="6048"/>
                  </a:cubicBezTo>
                  <a:cubicBezTo>
                    <a:pt x="12085" y="2715"/>
                    <a:pt x="9382" y="0"/>
                    <a:pt x="6049" y="0"/>
                  </a:cubicBezTo>
                  <a:close/>
                </a:path>
              </a:pathLst>
            </a:custGeom>
            <a:solidFill>
              <a:srgbClr val="006D8C"/>
            </a:solidFill>
            <a:ln>
              <a:noFill/>
            </a:ln>
          </p:spPr>
          <p:txBody>
            <a:bodyPr spcFirstLastPara="1" wrap="square" lIns="121900" tIns="121900" rIns="121900" bIns="121900" anchor="ctr" anchorCtr="0">
              <a:noAutofit/>
            </a:bodyPr>
            <a:lstStyle/>
            <a:p>
              <a:endParaRPr sz="2400"/>
            </a:p>
          </p:txBody>
        </p:sp>
        <p:sp>
          <p:nvSpPr>
            <p:cNvPr id="517" name="Google Shape;517;p30"/>
            <p:cNvSpPr/>
            <p:nvPr/>
          </p:nvSpPr>
          <p:spPr>
            <a:xfrm>
              <a:off x="5140800" y="3272550"/>
              <a:ext cx="185475" cy="370900"/>
            </a:xfrm>
            <a:custGeom>
              <a:avLst/>
              <a:gdLst/>
              <a:ahLst/>
              <a:cxnLst/>
              <a:rect l="l" t="t" r="r" b="b"/>
              <a:pathLst>
                <a:path w="7419" h="14836" extrusionOk="0">
                  <a:moveTo>
                    <a:pt x="1" y="1"/>
                  </a:moveTo>
                  <a:lnTo>
                    <a:pt x="2525" y="14836"/>
                  </a:lnTo>
                  <a:lnTo>
                    <a:pt x="7418" y="12431"/>
                  </a:lnTo>
                  <a:lnTo>
                    <a:pt x="5406" y="656"/>
                  </a:lnTo>
                  <a:lnTo>
                    <a:pt x="1"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18" name="Google Shape;518;p30"/>
            <p:cNvSpPr/>
            <p:nvPr/>
          </p:nvSpPr>
          <p:spPr>
            <a:xfrm>
              <a:off x="4159150" y="3453525"/>
              <a:ext cx="302125" cy="302150"/>
            </a:xfrm>
            <a:custGeom>
              <a:avLst/>
              <a:gdLst/>
              <a:ahLst/>
              <a:cxnLst/>
              <a:rect l="l" t="t" r="r" b="b"/>
              <a:pathLst>
                <a:path w="12085" h="12086" extrusionOk="0">
                  <a:moveTo>
                    <a:pt x="6048" y="1"/>
                  </a:moveTo>
                  <a:cubicBezTo>
                    <a:pt x="2703" y="1"/>
                    <a:pt x="0" y="2703"/>
                    <a:pt x="0" y="6049"/>
                  </a:cubicBezTo>
                  <a:cubicBezTo>
                    <a:pt x="0" y="9383"/>
                    <a:pt x="2703" y="12086"/>
                    <a:pt x="6048" y="12086"/>
                  </a:cubicBezTo>
                  <a:cubicBezTo>
                    <a:pt x="9382" y="12086"/>
                    <a:pt x="12085" y="9383"/>
                    <a:pt x="12085" y="6049"/>
                  </a:cubicBezTo>
                  <a:cubicBezTo>
                    <a:pt x="12085" y="2703"/>
                    <a:pt x="9382" y="1"/>
                    <a:pt x="6048"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19" name="Google Shape;519;p30"/>
            <p:cNvSpPr/>
            <p:nvPr/>
          </p:nvSpPr>
          <p:spPr>
            <a:xfrm>
              <a:off x="5095875" y="2977800"/>
              <a:ext cx="248850" cy="944050"/>
            </a:xfrm>
            <a:custGeom>
              <a:avLst/>
              <a:gdLst/>
              <a:ahLst/>
              <a:cxnLst/>
              <a:rect l="l" t="t" r="r" b="b"/>
              <a:pathLst>
                <a:path w="9954" h="37762" extrusionOk="0">
                  <a:moveTo>
                    <a:pt x="2088" y="0"/>
                  </a:moveTo>
                  <a:cubicBezTo>
                    <a:pt x="1980" y="0"/>
                    <a:pt x="1872" y="9"/>
                    <a:pt x="1762" y="27"/>
                  </a:cubicBezTo>
                  <a:cubicBezTo>
                    <a:pt x="702" y="206"/>
                    <a:pt x="0" y="1218"/>
                    <a:pt x="179" y="2278"/>
                  </a:cubicBezTo>
                  <a:lnTo>
                    <a:pt x="5941" y="36139"/>
                  </a:lnTo>
                  <a:cubicBezTo>
                    <a:pt x="6101" y="37089"/>
                    <a:pt x="6922" y="37762"/>
                    <a:pt x="7854" y="37762"/>
                  </a:cubicBezTo>
                  <a:cubicBezTo>
                    <a:pt x="7961" y="37762"/>
                    <a:pt x="8070" y="37753"/>
                    <a:pt x="8180" y="37734"/>
                  </a:cubicBezTo>
                  <a:cubicBezTo>
                    <a:pt x="9239" y="37556"/>
                    <a:pt x="9954" y="36544"/>
                    <a:pt x="9763" y="35496"/>
                  </a:cubicBezTo>
                  <a:lnTo>
                    <a:pt x="4012" y="1623"/>
                  </a:lnTo>
                  <a:cubicBezTo>
                    <a:pt x="3842" y="673"/>
                    <a:pt x="3020" y="0"/>
                    <a:pt x="2088" y="0"/>
                  </a:cubicBezTo>
                  <a:close/>
                </a:path>
              </a:pathLst>
            </a:custGeom>
            <a:solidFill>
              <a:srgbClr val="006D8C"/>
            </a:solidFill>
            <a:ln>
              <a:noFill/>
            </a:ln>
          </p:spPr>
          <p:txBody>
            <a:bodyPr spcFirstLastPara="1" wrap="square" lIns="121900" tIns="121900" rIns="121900" bIns="121900" anchor="ctr" anchorCtr="0">
              <a:noAutofit/>
            </a:bodyPr>
            <a:lstStyle/>
            <a:p>
              <a:endParaRPr sz="2400"/>
            </a:p>
          </p:txBody>
        </p:sp>
        <p:sp>
          <p:nvSpPr>
            <p:cNvPr id="520" name="Google Shape;520;p30"/>
            <p:cNvSpPr/>
            <p:nvPr/>
          </p:nvSpPr>
          <p:spPr>
            <a:xfrm>
              <a:off x="4280275" y="3366725"/>
              <a:ext cx="335500" cy="428725"/>
            </a:xfrm>
            <a:custGeom>
              <a:avLst/>
              <a:gdLst/>
              <a:ahLst/>
              <a:cxnLst/>
              <a:rect l="l" t="t" r="r" b="b"/>
              <a:pathLst>
                <a:path w="13420" h="17149" extrusionOk="0">
                  <a:moveTo>
                    <a:pt x="9098" y="0"/>
                  </a:moveTo>
                  <a:cubicBezTo>
                    <a:pt x="8976" y="0"/>
                    <a:pt x="8853" y="11"/>
                    <a:pt x="8728" y="32"/>
                  </a:cubicBezTo>
                  <a:lnTo>
                    <a:pt x="1989" y="1187"/>
                  </a:lnTo>
                  <a:cubicBezTo>
                    <a:pt x="799" y="1389"/>
                    <a:pt x="1" y="2508"/>
                    <a:pt x="203" y="3699"/>
                  </a:cubicBezTo>
                  <a:lnTo>
                    <a:pt x="2192" y="15343"/>
                  </a:lnTo>
                  <a:cubicBezTo>
                    <a:pt x="2373" y="16399"/>
                    <a:pt x="3289" y="17149"/>
                    <a:pt x="4334" y="17149"/>
                  </a:cubicBezTo>
                  <a:cubicBezTo>
                    <a:pt x="4456" y="17149"/>
                    <a:pt x="4579" y="17138"/>
                    <a:pt x="4704" y="17117"/>
                  </a:cubicBezTo>
                  <a:lnTo>
                    <a:pt x="11443" y="15974"/>
                  </a:lnTo>
                  <a:cubicBezTo>
                    <a:pt x="12622" y="15772"/>
                    <a:pt x="13419" y="14653"/>
                    <a:pt x="13229" y="13462"/>
                  </a:cubicBezTo>
                  <a:lnTo>
                    <a:pt x="11240" y="1818"/>
                  </a:lnTo>
                  <a:cubicBezTo>
                    <a:pt x="11059" y="752"/>
                    <a:pt x="10143" y="0"/>
                    <a:pt x="9098" y="0"/>
                  </a:cubicBezTo>
                  <a:close/>
                </a:path>
              </a:pathLst>
            </a:custGeom>
            <a:solidFill>
              <a:srgbClr val="006D8C"/>
            </a:solidFill>
            <a:ln>
              <a:noFill/>
            </a:ln>
          </p:spPr>
          <p:txBody>
            <a:bodyPr spcFirstLastPara="1" wrap="square" lIns="121900" tIns="121900" rIns="121900" bIns="121900" anchor="ctr" anchorCtr="0">
              <a:noAutofit/>
            </a:bodyPr>
            <a:lstStyle/>
            <a:p>
              <a:endParaRPr sz="2400"/>
            </a:p>
          </p:txBody>
        </p:sp>
        <p:sp>
          <p:nvSpPr>
            <p:cNvPr id="521" name="Google Shape;521;p30"/>
            <p:cNvSpPr/>
            <p:nvPr/>
          </p:nvSpPr>
          <p:spPr>
            <a:xfrm>
              <a:off x="4561275" y="3034725"/>
              <a:ext cx="683150" cy="846550"/>
            </a:xfrm>
            <a:custGeom>
              <a:avLst/>
              <a:gdLst/>
              <a:ahLst/>
              <a:cxnLst/>
              <a:rect l="l" t="t" r="r" b="b"/>
              <a:pathLst>
                <a:path w="27326" h="33862" extrusionOk="0">
                  <a:moveTo>
                    <a:pt x="21563" y="1"/>
                  </a:moveTo>
                  <a:cubicBezTo>
                    <a:pt x="13383" y="11514"/>
                    <a:pt x="0" y="15098"/>
                    <a:pt x="0" y="15098"/>
                  </a:cubicBezTo>
                  <a:lnTo>
                    <a:pt x="989" y="20920"/>
                  </a:lnTo>
                  <a:lnTo>
                    <a:pt x="1989" y="26742"/>
                  </a:lnTo>
                  <a:cubicBezTo>
                    <a:pt x="1989" y="26742"/>
                    <a:pt x="2564" y="26698"/>
                    <a:pt x="3579" y="26698"/>
                  </a:cubicBezTo>
                  <a:cubicBezTo>
                    <a:pt x="7533" y="26698"/>
                    <a:pt x="18153" y="27362"/>
                    <a:pt x="27325" y="33862"/>
                  </a:cubicBezTo>
                  <a:lnTo>
                    <a:pt x="24444" y="16931"/>
                  </a:lnTo>
                  <a:lnTo>
                    <a:pt x="21563"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22" name="Google Shape;522;p30"/>
            <p:cNvSpPr/>
            <p:nvPr/>
          </p:nvSpPr>
          <p:spPr>
            <a:xfrm>
              <a:off x="4329400" y="3677075"/>
              <a:ext cx="166400" cy="55975"/>
            </a:xfrm>
            <a:custGeom>
              <a:avLst/>
              <a:gdLst/>
              <a:ahLst/>
              <a:cxnLst/>
              <a:rect l="l" t="t" r="r" b="b"/>
              <a:pathLst>
                <a:path w="6656" h="2239" extrusionOk="0">
                  <a:moveTo>
                    <a:pt x="6466" y="0"/>
                  </a:moveTo>
                  <a:cubicBezTo>
                    <a:pt x="6394" y="322"/>
                    <a:pt x="6144" y="584"/>
                    <a:pt x="5799" y="643"/>
                  </a:cubicBezTo>
                  <a:lnTo>
                    <a:pt x="0" y="1631"/>
                  </a:lnTo>
                  <a:lnTo>
                    <a:pt x="108" y="2239"/>
                  </a:lnTo>
                  <a:lnTo>
                    <a:pt x="5906" y="1262"/>
                  </a:lnTo>
                  <a:cubicBezTo>
                    <a:pt x="6358" y="1179"/>
                    <a:pt x="6656" y="750"/>
                    <a:pt x="6585" y="298"/>
                  </a:cubicBezTo>
                  <a:cubicBezTo>
                    <a:pt x="6561" y="191"/>
                    <a:pt x="6525" y="96"/>
                    <a:pt x="6466"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23" name="Google Shape;523;p30"/>
            <p:cNvSpPr/>
            <p:nvPr/>
          </p:nvSpPr>
          <p:spPr>
            <a:xfrm>
              <a:off x="4310350" y="3569625"/>
              <a:ext cx="166125" cy="55975"/>
            </a:xfrm>
            <a:custGeom>
              <a:avLst/>
              <a:gdLst/>
              <a:ahLst/>
              <a:cxnLst/>
              <a:rect l="l" t="t" r="r" b="b"/>
              <a:pathLst>
                <a:path w="6645" h="2239" extrusionOk="0">
                  <a:moveTo>
                    <a:pt x="6454" y="0"/>
                  </a:moveTo>
                  <a:cubicBezTo>
                    <a:pt x="6394" y="322"/>
                    <a:pt x="6132" y="584"/>
                    <a:pt x="5787" y="643"/>
                  </a:cubicBezTo>
                  <a:lnTo>
                    <a:pt x="0" y="1631"/>
                  </a:lnTo>
                  <a:lnTo>
                    <a:pt x="96" y="2239"/>
                  </a:lnTo>
                  <a:lnTo>
                    <a:pt x="5894" y="1262"/>
                  </a:lnTo>
                  <a:cubicBezTo>
                    <a:pt x="6346" y="1179"/>
                    <a:pt x="6644" y="750"/>
                    <a:pt x="6573" y="298"/>
                  </a:cubicBezTo>
                  <a:cubicBezTo>
                    <a:pt x="6549" y="191"/>
                    <a:pt x="6513" y="95"/>
                    <a:pt x="6454"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24" name="Google Shape;524;p30"/>
            <p:cNvSpPr/>
            <p:nvPr/>
          </p:nvSpPr>
          <p:spPr>
            <a:xfrm>
              <a:off x="4292775" y="3460975"/>
              <a:ext cx="166425" cy="56275"/>
            </a:xfrm>
            <a:custGeom>
              <a:avLst/>
              <a:gdLst/>
              <a:ahLst/>
              <a:cxnLst/>
              <a:rect l="l" t="t" r="r" b="b"/>
              <a:pathLst>
                <a:path w="6657" h="2251" extrusionOk="0">
                  <a:moveTo>
                    <a:pt x="6466" y="0"/>
                  </a:moveTo>
                  <a:cubicBezTo>
                    <a:pt x="6395" y="322"/>
                    <a:pt x="6133" y="584"/>
                    <a:pt x="5787" y="643"/>
                  </a:cubicBezTo>
                  <a:lnTo>
                    <a:pt x="1" y="1632"/>
                  </a:lnTo>
                  <a:lnTo>
                    <a:pt x="96" y="2251"/>
                  </a:lnTo>
                  <a:lnTo>
                    <a:pt x="5895" y="1262"/>
                  </a:lnTo>
                  <a:cubicBezTo>
                    <a:pt x="6347" y="1179"/>
                    <a:pt x="6657" y="750"/>
                    <a:pt x="6573" y="298"/>
                  </a:cubicBezTo>
                  <a:cubicBezTo>
                    <a:pt x="6561" y="191"/>
                    <a:pt x="6514" y="96"/>
                    <a:pt x="6466"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25" name="Google Shape;525;p30"/>
            <p:cNvSpPr/>
            <p:nvPr/>
          </p:nvSpPr>
          <p:spPr>
            <a:xfrm>
              <a:off x="4389825" y="3764275"/>
              <a:ext cx="197075" cy="109275"/>
            </a:xfrm>
            <a:custGeom>
              <a:avLst/>
              <a:gdLst/>
              <a:ahLst/>
              <a:cxnLst/>
              <a:rect l="l" t="t" r="r" b="b"/>
              <a:pathLst>
                <a:path w="7883" h="4371" extrusionOk="0">
                  <a:moveTo>
                    <a:pt x="7358" y="1"/>
                  </a:moveTo>
                  <a:lnTo>
                    <a:pt x="0" y="1251"/>
                  </a:lnTo>
                  <a:lnTo>
                    <a:pt x="536" y="4370"/>
                  </a:lnTo>
                  <a:lnTo>
                    <a:pt x="7882" y="3120"/>
                  </a:lnTo>
                  <a:lnTo>
                    <a:pt x="7358" y="1"/>
                  </a:lnTo>
                  <a:close/>
                </a:path>
              </a:pathLst>
            </a:custGeom>
            <a:solidFill>
              <a:srgbClr val="1A1A1A"/>
            </a:solidFill>
            <a:ln>
              <a:noFill/>
            </a:ln>
          </p:spPr>
          <p:txBody>
            <a:bodyPr spcFirstLastPara="1" wrap="square" lIns="121900" tIns="121900" rIns="121900" bIns="121900" anchor="ctr" anchorCtr="0">
              <a:noAutofit/>
            </a:bodyPr>
            <a:lstStyle/>
            <a:p>
              <a:endParaRPr sz="2400"/>
            </a:p>
          </p:txBody>
        </p:sp>
        <p:sp>
          <p:nvSpPr>
            <p:cNvPr id="526" name="Google Shape;526;p30"/>
            <p:cNvSpPr/>
            <p:nvPr/>
          </p:nvSpPr>
          <p:spPr>
            <a:xfrm>
              <a:off x="4369275" y="3817750"/>
              <a:ext cx="204525" cy="120450"/>
            </a:xfrm>
            <a:custGeom>
              <a:avLst/>
              <a:gdLst/>
              <a:ahLst/>
              <a:cxnLst/>
              <a:rect l="l" t="t" r="r" b="b"/>
              <a:pathLst>
                <a:path w="8181" h="4818" extrusionOk="0">
                  <a:moveTo>
                    <a:pt x="6337" y="0"/>
                  </a:moveTo>
                  <a:cubicBezTo>
                    <a:pt x="6258" y="0"/>
                    <a:pt x="6177" y="6"/>
                    <a:pt x="6097" y="17"/>
                  </a:cubicBezTo>
                  <a:lnTo>
                    <a:pt x="1168" y="1088"/>
                  </a:lnTo>
                  <a:cubicBezTo>
                    <a:pt x="465" y="1374"/>
                    <a:pt x="1" y="1886"/>
                    <a:pt x="132" y="2839"/>
                  </a:cubicBezTo>
                  <a:lnTo>
                    <a:pt x="215" y="3208"/>
                  </a:lnTo>
                  <a:cubicBezTo>
                    <a:pt x="336" y="4079"/>
                    <a:pt x="162" y="4817"/>
                    <a:pt x="883" y="4817"/>
                  </a:cubicBezTo>
                  <a:cubicBezTo>
                    <a:pt x="940" y="4817"/>
                    <a:pt x="1003" y="4813"/>
                    <a:pt x="1072" y="4803"/>
                  </a:cubicBezTo>
                  <a:lnTo>
                    <a:pt x="6585" y="3422"/>
                  </a:lnTo>
                  <a:cubicBezTo>
                    <a:pt x="7526" y="3291"/>
                    <a:pt x="8180" y="2422"/>
                    <a:pt x="8049" y="1481"/>
                  </a:cubicBezTo>
                  <a:cubicBezTo>
                    <a:pt x="7930" y="621"/>
                    <a:pt x="7183" y="0"/>
                    <a:pt x="6337" y="0"/>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27" name="Google Shape;527;p30"/>
            <p:cNvSpPr/>
            <p:nvPr/>
          </p:nvSpPr>
          <p:spPr>
            <a:xfrm>
              <a:off x="4511575" y="3996350"/>
              <a:ext cx="209275" cy="110375"/>
            </a:xfrm>
            <a:custGeom>
              <a:avLst/>
              <a:gdLst/>
              <a:ahLst/>
              <a:cxnLst/>
              <a:rect l="l" t="t" r="r" b="b"/>
              <a:pathLst>
                <a:path w="8371" h="4415" extrusionOk="0">
                  <a:moveTo>
                    <a:pt x="6227" y="1"/>
                  </a:moveTo>
                  <a:cubicBezTo>
                    <a:pt x="6184" y="1"/>
                    <a:pt x="6140" y="2"/>
                    <a:pt x="6096" y="5"/>
                  </a:cubicBezTo>
                  <a:lnTo>
                    <a:pt x="2024" y="255"/>
                  </a:lnTo>
                  <a:cubicBezTo>
                    <a:pt x="869" y="326"/>
                    <a:pt x="0" y="1314"/>
                    <a:pt x="71" y="2469"/>
                  </a:cubicBezTo>
                  <a:cubicBezTo>
                    <a:pt x="140" y="3568"/>
                    <a:pt x="1056" y="4414"/>
                    <a:pt x="2143" y="4414"/>
                  </a:cubicBezTo>
                  <a:cubicBezTo>
                    <a:pt x="2186" y="4414"/>
                    <a:pt x="2230" y="4413"/>
                    <a:pt x="2274" y="4410"/>
                  </a:cubicBezTo>
                  <a:lnTo>
                    <a:pt x="6346" y="4160"/>
                  </a:lnTo>
                  <a:cubicBezTo>
                    <a:pt x="7501" y="4089"/>
                    <a:pt x="8370" y="3100"/>
                    <a:pt x="8299" y="1957"/>
                  </a:cubicBezTo>
                  <a:cubicBezTo>
                    <a:pt x="8230" y="847"/>
                    <a:pt x="7314" y="1"/>
                    <a:pt x="6227" y="1"/>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28" name="Google Shape;528;p30"/>
            <p:cNvSpPr/>
            <p:nvPr/>
          </p:nvSpPr>
          <p:spPr>
            <a:xfrm>
              <a:off x="4482400" y="3893950"/>
              <a:ext cx="209275" cy="110375"/>
            </a:xfrm>
            <a:custGeom>
              <a:avLst/>
              <a:gdLst/>
              <a:ahLst/>
              <a:cxnLst/>
              <a:rect l="l" t="t" r="r" b="b"/>
              <a:pathLst>
                <a:path w="8371" h="4415" extrusionOk="0">
                  <a:moveTo>
                    <a:pt x="6228" y="1"/>
                  </a:moveTo>
                  <a:cubicBezTo>
                    <a:pt x="6184" y="1"/>
                    <a:pt x="6140" y="2"/>
                    <a:pt x="6096" y="5"/>
                  </a:cubicBezTo>
                  <a:lnTo>
                    <a:pt x="2024" y="255"/>
                  </a:lnTo>
                  <a:cubicBezTo>
                    <a:pt x="881" y="326"/>
                    <a:pt x="0" y="1315"/>
                    <a:pt x="72" y="2458"/>
                  </a:cubicBezTo>
                  <a:cubicBezTo>
                    <a:pt x="140" y="3568"/>
                    <a:pt x="1057" y="4414"/>
                    <a:pt x="2154" y="4414"/>
                  </a:cubicBezTo>
                  <a:cubicBezTo>
                    <a:pt x="2198" y="4414"/>
                    <a:pt x="2242" y="4413"/>
                    <a:pt x="2286" y="4410"/>
                  </a:cubicBezTo>
                  <a:lnTo>
                    <a:pt x="6358" y="4160"/>
                  </a:lnTo>
                  <a:cubicBezTo>
                    <a:pt x="7501" y="4089"/>
                    <a:pt x="8370" y="3101"/>
                    <a:pt x="8299" y="1946"/>
                  </a:cubicBezTo>
                  <a:cubicBezTo>
                    <a:pt x="8230" y="847"/>
                    <a:pt x="7314" y="1"/>
                    <a:pt x="6228" y="1"/>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29" name="Google Shape;529;p30"/>
            <p:cNvSpPr/>
            <p:nvPr/>
          </p:nvSpPr>
          <p:spPr>
            <a:xfrm>
              <a:off x="4528825" y="4102900"/>
              <a:ext cx="185475" cy="97850"/>
            </a:xfrm>
            <a:custGeom>
              <a:avLst/>
              <a:gdLst/>
              <a:ahLst/>
              <a:cxnLst/>
              <a:rect l="l" t="t" r="r" b="b"/>
              <a:pathLst>
                <a:path w="7419" h="3914" extrusionOk="0">
                  <a:moveTo>
                    <a:pt x="5536" y="1"/>
                  </a:moveTo>
                  <a:cubicBezTo>
                    <a:pt x="5493" y="1"/>
                    <a:pt x="5449" y="2"/>
                    <a:pt x="5406" y="5"/>
                  </a:cubicBezTo>
                  <a:lnTo>
                    <a:pt x="1798" y="219"/>
                  </a:lnTo>
                  <a:cubicBezTo>
                    <a:pt x="775" y="291"/>
                    <a:pt x="1" y="1160"/>
                    <a:pt x="60" y="2184"/>
                  </a:cubicBezTo>
                  <a:cubicBezTo>
                    <a:pt x="129" y="3159"/>
                    <a:pt x="939" y="3914"/>
                    <a:pt x="1914" y="3914"/>
                  </a:cubicBezTo>
                  <a:cubicBezTo>
                    <a:pt x="1951" y="3914"/>
                    <a:pt x="1988" y="3913"/>
                    <a:pt x="2025" y="3910"/>
                  </a:cubicBezTo>
                  <a:lnTo>
                    <a:pt x="5632" y="3684"/>
                  </a:lnTo>
                  <a:cubicBezTo>
                    <a:pt x="6644" y="3625"/>
                    <a:pt x="7418" y="2744"/>
                    <a:pt x="7359" y="1732"/>
                  </a:cubicBezTo>
                  <a:cubicBezTo>
                    <a:pt x="7302" y="752"/>
                    <a:pt x="6492" y="1"/>
                    <a:pt x="5536" y="1"/>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30" name="Google Shape;530;p30"/>
            <p:cNvSpPr/>
            <p:nvPr/>
          </p:nvSpPr>
          <p:spPr>
            <a:xfrm>
              <a:off x="4529425" y="4200875"/>
              <a:ext cx="163150" cy="86200"/>
            </a:xfrm>
            <a:custGeom>
              <a:avLst/>
              <a:gdLst/>
              <a:ahLst/>
              <a:cxnLst/>
              <a:rect l="l" t="t" r="r" b="b"/>
              <a:pathLst>
                <a:path w="6526" h="3448" extrusionOk="0">
                  <a:moveTo>
                    <a:pt x="4839" y="1"/>
                  </a:moveTo>
                  <a:cubicBezTo>
                    <a:pt x="4810" y="1"/>
                    <a:pt x="4781" y="2"/>
                    <a:pt x="4751" y="3"/>
                  </a:cubicBezTo>
                  <a:lnTo>
                    <a:pt x="1572" y="206"/>
                  </a:lnTo>
                  <a:cubicBezTo>
                    <a:pt x="679" y="253"/>
                    <a:pt x="0" y="1027"/>
                    <a:pt x="48" y="1932"/>
                  </a:cubicBezTo>
                  <a:cubicBezTo>
                    <a:pt x="105" y="2788"/>
                    <a:pt x="819" y="3448"/>
                    <a:pt x="1665" y="3448"/>
                  </a:cubicBezTo>
                  <a:cubicBezTo>
                    <a:pt x="1702" y="3448"/>
                    <a:pt x="1738" y="3447"/>
                    <a:pt x="1774" y="3444"/>
                  </a:cubicBezTo>
                  <a:lnTo>
                    <a:pt x="4953" y="3254"/>
                  </a:lnTo>
                  <a:cubicBezTo>
                    <a:pt x="5846" y="3194"/>
                    <a:pt x="6525" y="2420"/>
                    <a:pt x="6477" y="1527"/>
                  </a:cubicBezTo>
                  <a:cubicBezTo>
                    <a:pt x="6420" y="664"/>
                    <a:pt x="5695" y="1"/>
                    <a:pt x="4839" y="1"/>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31" name="Google Shape;531;p30"/>
            <p:cNvSpPr/>
            <p:nvPr/>
          </p:nvSpPr>
          <p:spPr>
            <a:xfrm>
              <a:off x="3549250" y="2850775"/>
              <a:ext cx="318200" cy="465350"/>
            </a:xfrm>
            <a:custGeom>
              <a:avLst/>
              <a:gdLst/>
              <a:ahLst/>
              <a:cxnLst/>
              <a:rect l="l" t="t" r="r" b="b"/>
              <a:pathLst>
                <a:path w="12728" h="18614" extrusionOk="0">
                  <a:moveTo>
                    <a:pt x="9585" y="1"/>
                  </a:moveTo>
                  <a:cubicBezTo>
                    <a:pt x="7025" y="96"/>
                    <a:pt x="3822" y="2989"/>
                    <a:pt x="2739" y="4799"/>
                  </a:cubicBezTo>
                  <a:cubicBezTo>
                    <a:pt x="1643" y="6609"/>
                    <a:pt x="0" y="6775"/>
                    <a:pt x="0" y="6775"/>
                  </a:cubicBezTo>
                  <a:lnTo>
                    <a:pt x="1738" y="17027"/>
                  </a:lnTo>
                  <a:lnTo>
                    <a:pt x="2500" y="16896"/>
                  </a:lnTo>
                  <a:cubicBezTo>
                    <a:pt x="5165" y="18349"/>
                    <a:pt x="8575" y="18614"/>
                    <a:pt x="10706" y="18614"/>
                  </a:cubicBezTo>
                  <a:cubicBezTo>
                    <a:pt x="11927" y="18614"/>
                    <a:pt x="12728" y="18527"/>
                    <a:pt x="12728" y="18527"/>
                  </a:cubicBezTo>
                  <a:lnTo>
                    <a:pt x="9585" y="1"/>
                  </a:ln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32" name="Google Shape;532;p30"/>
            <p:cNvSpPr/>
            <p:nvPr/>
          </p:nvSpPr>
          <p:spPr>
            <a:xfrm>
              <a:off x="3504000" y="2988000"/>
              <a:ext cx="94675" cy="329525"/>
            </a:xfrm>
            <a:custGeom>
              <a:avLst/>
              <a:gdLst/>
              <a:ahLst/>
              <a:cxnLst/>
              <a:rect l="l" t="t" r="r" b="b"/>
              <a:pathLst>
                <a:path w="3787" h="13181" extrusionOk="0">
                  <a:moveTo>
                    <a:pt x="1584" y="0"/>
                  </a:moveTo>
                  <a:lnTo>
                    <a:pt x="0" y="274"/>
                  </a:lnTo>
                  <a:lnTo>
                    <a:pt x="2191" y="13181"/>
                  </a:lnTo>
                  <a:lnTo>
                    <a:pt x="3787" y="12907"/>
                  </a:lnTo>
                  <a:lnTo>
                    <a:pt x="1584" y="0"/>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33" name="Google Shape;533;p30"/>
            <p:cNvSpPr/>
            <p:nvPr/>
          </p:nvSpPr>
          <p:spPr>
            <a:xfrm>
              <a:off x="2188950" y="2962700"/>
              <a:ext cx="1375500" cy="639375"/>
            </a:xfrm>
            <a:custGeom>
              <a:avLst/>
              <a:gdLst/>
              <a:ahLst/>
              <a:cxnLst/>
              <a:rect l="l" t="t" r="r" b="b"/>
              <a:pathLst>
                <a:path w="55020" h="25575" extrusionOk="0">
                  <a:moveTo>
                    <a:pt x="52388" y="0"/>
                  </a:moveTo>
                  <a:lnTo>
                    <a:pt x="1" y="9632"/>
                  </a:lnTo>
                  <a:lnTo>
                    <a:pt x="1" y="25575"/>
                  </a:lnTo>
                  <a:lnTo>
                    <a:pt x="55019" y="15455"/>
                  </a:lnTo>
                  <a:lnTo>
                    <a:pt x="52388" y="0"/>
                  </a:lnTo>
                  <a:close/>
                </a:path>
              </a:pathLst>
            </a:custGeom>
            <a:solidFill>
              <a:srgbClr val="F99900"/>
            </a:solidFill>
            <a:ln>
              <a:noFill/>
            </a:ln>
          </p:spPr>
          <p:txBody>
            <a:bodyPr spcFirstLastPara="1" wrap="square" lIns="121900" tIns="121900" rIns="121900" bIns="121900" anchor="ctr" anchorCtr="0">
              <a:noAutofit/>
            </a:bodyPr>
            <a:lstStyle/>
            <a:p>
              <a:endParaRPr sz="2400"/>
            </a:p>
          </p:txBody>
        </p:sp>
        <p:sp>
          <p:nvSpPr>
            <p:cNvPr id="534" name="Google Shape;534;p30"/>
            <p:cNvSpPr/>
            <p:nvPr/>
          </p:nvSpPr>
          <p:spPr>
            <a:xfrm>
              <a:off x="3476025" y="3280300"/>
              <a:ext cx="49125" cy="49125"/>
            </a:xfrm>
            <a:custGeom>
              <a:avLst/>
              <a:gdLst/>
              <a:ahLst/>
              <a:cxnLst/>
              <a:rect l="l" t="t" r="r" b="b"/>
              <a:pathLst>
                <a:path w="1965" h="1965" extrusionOk="0">
                  <a:moveTo>
                    <a:pt x="977" y="0"/>
                  </a:moveTo>
                  <a:cubicBezTo>
                    <a:pt x="441" y="0"/>
                    <a:pt x="0" y="441"/>
                    <a:pt x="0" y="977"/>
                  </a:cubicBezTo>
                  <a:cubicBezTo>
                    <a:pt x="0" y="1524"/>
                    <a:pt x="441" y="1965"/>
                    <a:pt x="977" y="1965"/>
                  </a:cubicBezTo>
                  <a:cubicBezTo>
                    <a:pt x="1524" y="1965"/>
                    <a:pt x="1965" y="1524"/>
                    <a:pt x="1965" y="977"/>
                  </a:cubicBezTo>
                  <a:cubicBezTo>
                    <a:pt x="1965" y="441"/>
                    <a:pt x="1524" y="0"/>
                    <a:pt x="977"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35" name="Google Shape;535;p30"/>
            <p:cNvSpPr/>
            <p:nvPr/>
          </p:nvSpPr>
          <p:spPr>
            <a:xfrm>
              <a:off x="3744500" y="2797300"/>
              <a:ext cx="269400" cy="564775"/>
            </a:xfrm>
            <a:custGeom>
              <a:avLst/>
              <a:gdLst/>
              <a:ahLst/>
              <a:cxnLst/>
              <a:rect l="l" t="t" r="r" b="b"/>
              <a:pathLst>
                <a:path w="10776" h="22591" extrusionOk="0">
                  <a:moveTo>
                    <a:pt x="5416" y="1"/>
                  </a:moveTo>
                  <a:cubicBezTo>
                    <a:pt x="5295" y="1"/>
                    <a:pt x="5172" y="11"/>
                    <a:pt x="5049" y="32"/>
                  </a:cubicBezTo>
                  <a:lnTo>
                    <a:pt x="1989" y="556"/>
                  </a:lnTo>
                  <a:cubicBezTo>
                    <a:pt x="798" y="758"/>
                    <a:pt x="1" y="1890"/>
                    <a:pt x="203" y="3068"/>
                  </a:cubicBezTo>
                  <a:lnTo>
                    <a:pt x="3215" y="20773"/>
                  </a:lnTo>
                  <a:cubicBezTo>
                    <a:pt x="3397" y="21839"/>
                    <a:pt x="4323" y="22590"/>
                    <a:pt x="5361" y="22590"/>
                  </a:cubicBezTo>
                  <a:cubicBezTo>
                    <a:pt x="5482" y="22590"/>
                    <a:pt x="5604" y="22580"/>
                    <a:pt x="5728" y="22559"/>
                  </a:cubicBezTo>
                  <a:lnTo>
                    <a:pt x="8787" y="22035"/>
                  </a:lnTo>
                  <a:cubicBezTo>
                    <a:pt x="9978" y="21833"/>
                    <a:pt x="10776" y="20701"/>
                    <a:pt x="10573" y="19523"/>
                  </a:cubicBezTo>
                  <a:lnTo>
                    <a:pt x="7561" y="1818"/>
                  </a:lnTo>
                  <a:cubicBezTo>
                    <a:pt x="7380" y="752"/>
                    <a:pt x="6454" y="1"/>
                    <a:pt x="5416" y="1"/>
                  </a:cubicBezTo>
                  <a:close/>
                </a:path>
              </a:pathLst>
            </a:custGeom>
            <a:solidFill>
              <a:srgbClr val="252D48"/>
            </a:solidFill>
            <a:ln>
              <a:noFill/>
            </a:ln>
          </p:spPr>
          <p:txBody>
            <a:bodyPr spcFirstLastPara="1" wrap="square" lIns="121900" tIns="121900" rIns="121900" bIns="121900" anchor="ctr" anchorCtr="0">
              <a:noAutofit/>
            </a:bodyPr>
            <a:lstStyle/>
            <a:p>
              <a:endParaRPr sz="2400"/>
            </a:p>
          </p:txBody>
        </p:sp>
        <p:sp>
          <p:nvSpPr>
            <p:cNvPr id="536" name="Google Shape;536;p30"/>
            <p:cNvSpPr/>
            <p:nvPr/>
          </p:nvSpPr>
          <p:spPr>
            <a:xfrm>
              <a:off x="4465725" y="2306075"/>
              <a:ext cx="302450" cy="302425"/>
            </a:xfrm>
            <a:custGeom>
              <a:avLst/>
              <a:gdLst/>
              <a:ahLst/>
              <a:cxnLst/>
              <a:rect l="l" t="t" r="r" b="b"/>
              <a:pathLst>
                <a:path w="12098" h="12097" extrusionOk="0">
                  <a:moveTo>
                    <a:pt x="6049" y="0"/>
                  </a:moveTo>
                  <a:cubicBezTo>
                    <a:pt x="2715" y="0"/>
                    <a:pt x="0" y="2715"/>
                    <a:pt x="0" y="6049"/>
                  </a:cubicBezTo>
                  <a:cubicBezTo>
                    <a:pt x="0" y="9394"/>
                    <a:pt x="2715" y="12097"/>
                    <a:pt x="6049" y="12097"/>
                  </a:cubicBezTo>
                  <a:cubicBezTo>
                    <a:pt x="9383" y="12097"/>
                    <a:pt x="12097" y="9394"/>
                    <a:pt x="12097" y="6049"/>
                  </a:cubicBezTo>
                  <a:cubicBezTo>
                    <a:pt x="12097" y="2715"/>
                    <a:pt x="9383" y="0"/>
                    <a:pt x="6049" y="0"/>
                  </a:cubicBezTo>
                  <a:close/>
                </a:path>
              </a:pathLst>
            </a:custGeom>
            <a:solidFill>
              <a:srgbClr val="F99900"/>
            </a:solidFill>
            <a:ln>
              <a:noFill/>
            </a:ln>
          </p:spPr>
          <p:txBody>
            <a:bodyPr spcFirstLastPara="1" wrap="square" lIns="121900" tIns="121900" rIns="121900" bIns="121900" anchor="ctr" anchorCtr="0">
              <a:noAutofit/>
            </a:bodyPr>
            <a:lstStyle/>
            <a:p>
              <a:endParaRPr sz="2400"/>
            </a:p>
          </p:txBody>
        </p:sp>
        <p:sp>
          <p:nvSpPr>
            <p:cNvPr id="537" name="Google Shape;537;p30"/>
            <p:cNvSpPr/>
            <p:nvPr/>
          </p:nvSpPr>
          <p:spPr>
            <a:xfrm>
              <a:off x="4489525" y="2288200"/>
              <a:ext cx="185475" cy="370900"/>
            </a:xfrm>
            <a:custGeom>
              <a:avLst/>
              <a:gdLst/>
              <a:ahLst/>
              <a:cxnLst/>
              <a:rect l="l" t="t" r="r" b="b"/>
              <a:pathLst>
                <a:path w="7419" h="14836" extrusionOk="0">
                  <a:moveTo>
                    <a:pt x="1" y="1"/>
                  </a:moveTo>
                  <a:lnTo>
                    <a:pt x="2525" y="14836"/>
                  </a:lnTo>
                  <a:lnTo>
                    <a:pt x="7419" y="12431"/>
                  </a:lnTo>
                  <a:lnTo>
                    <a:pt x="5418" y="656"/>
                  </a:lnTo>
                  <a:lnTo>
                    <a:pt x="1"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38" name="Google Shape;538;p30"/>
            <p:cNvSpPr/>
            <p:nvPr/>
          </p:nvSpPr>
          <p:spPr>
            <a:xfrm>
              <a:off x="3507875" y="2469175"/>
              <a:ext cx="302425" cy="302150"/>
            </a:xfrm>
            <a:custGeom>
              <a:avLst/>
              <a:gdLst/>
              <a:ahLst/>
              <a:cxnLst/>
              <a:rect l="l" t="t" r="r" b="b"/>
              <a:pathLst>
                <a:path w="12097" h="12086" extrusionOk="0">
                  <a:moveTo>
                    <a:pt x="6049" y="1"/>
                  </a:moveTo>
                  <a:cubicBezTo>
                    <a:pt x="2715" y="1"/>
                    <a:pt x="0" y="2704"/>
                    <a:pt x="0" y="6049"/>
                  </a:cubicBezTo>
                  <a:cubicBezTo>
                    <a:pt x="0" y="9383"/>
                    <a:pt x="2715" y="12086"/>
                    <a:pt x="6049" y="12086"/>
                  </a:cubicBezTo>
                  <a:cubicBezTo>
                    <a:pt x="9394" y="12086"/>
                    <a:pt x="12097" y="9383"/>
                    <a:pt x="12097" y="6049"/>
                  </a:cubicBezTo>
                  <a:cubicBezTo>
                    <a:pt x="12097" y="2704"/>
                    <a:pt x="9394" y="1"/>
                    <a:pt x="6049"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39" name="Google Shape;539;p30"/>
            <p:cNvSpPr/>
            <p:nvPr/>
          </p:nvSpPr>
          <p:spPr>
            <a:xfrm>
              <a:off x="4444600" y="1993450"/>
              <a:ext cx="248850" cy="944050"/>
            </a:xfrm>
            <a:custGeom>
              <a:avLst/>
              <a:gdLst/>
              <a:ahLst/>
              <a:cxnLst/>
              <a:rect l="l" t="t" r="r" b="b"/>
              <a:pathLst>
                <a:path w="9954" h="37762" extrusionOk="0">
                  <a:moveTo>
                    <a:pt x="2100" y="0"/>
                  </a:moveTo>
                  <a:cubicBezTo>
                    <a:pt x="1992" y="0"/>
                    <a:pt x="1884" y="9"/>
                    <a:pt x="1774" y="27"/>
                  </a:cubicBezTo>
                  <a:cubicBezTo>
                    <a:pt x="715" y="206"/>
                    <a:pt x="0" y="1218"/>
                    <a:pt x="179" y="2278"/>
                  </a:cubicBezTo>
                  <a:lnTo>
                    <a:pt x="5941" y="36139"/>
                  </a:lnTo>
                  <a:cubicBezTo>
                    <a:pt x="6102" y="37089"/>
                    <a:pt x="6932" y="37762"/>
                    <a:pt x="7866" y="37762"/>
                  </a:cubicBezTo>
                  <a:cubicBezTo>
                    <a:pt x="7973" y="37762"/>
                    <a:pt x="8082" y="37753"/>
                    <a:pt x="8192" y="37735"/>
                  </a:cubicBezTo>
                  <a:cubicBezTo>
                    <a:pt x="9239" y="37556"/>
                    <a:pt x="9954" y="36544"/>
                    <a:pt x="9775" y="35484"/>
                  </a:cubicBezTo>
                  <a:lnTo>
                    <a:pt x="4013" y="1623"/>
                  </a:lnTo>
                  <a:cubicBezTo>
                    <a:pt x="3852" y="673"/>
                    <a:pt x="3032" y="0"/>
                    <a:pt x="2100" y="0"/>
                  </a:cubicBezTo>
                  <a:close/>
                </a:path>
              </a:pathLst>
            </a:custGeom>
            <a:solidFill>
              <a:srgbClr val="F99900"/>
            </a:solidFill>
            <a:ln>
              <a:noFill/>
            </a:ln>
          </p:spPr>
          <p:txBody>
            <a:bodyPr spcFirstLastPara="1" wrap="square" lIns="121900" tIns="121900" rIns="121900" bIns="121900" anchor="ctr" anchorCtr="0">
              <a:noAutofit/>
            </a:bodyPr>
            <a:lstStyle/>
            <a:p>
              <a:endParaRPr sz="2400"/>
            </a:p>
          </p:txBody>
        </p:sp>
        <p:sp>
          <p:nvSpPr>
            <p:cNvPr id="540" name="Google Shape;540;p30"/>
            <p:cNvSpPr/>
            <p:nvPr/>
          </p:nvSpPr>
          <p:spPr>
            <a:xfrm>
              <a:off x="3629300" y="2382375"/>
              <a:ext cx="335500" cy="428725"/>
            </a:xfrm>
            <a:custGeom>
              <a:avLst/>
              <a:gdLst/>
              <a:ahLst/>
              <a:cxnLst/>
              <a:rect l="l" t="t" r="r" b="b"/>
              <a:pathLst>
                <a:path w="13420" h="17149" extrusionOk="0">
                  <a:moveTo>
                    <a:pt x="9095" y="1"/>
                  </a:moveTo>
                  <a:cubicBezTo>
                    <a:pt x="8974" y="1"/>
                    <a:pt x="8851" y="11"/>
                    <a:pt x="8728" y="32"/>
                  </a:cubicBezTo>
                  <a:lnTo>
                    <a:pt x="1977" y="1187"/>
                  </a:lnTo>
                  <a:cubicBezTo>
                    <a:pt x="799" y="1389"/>
                    <a:pt x="1" y="2508"/>
                    <a:pt x="203" y="3687"/>
                  </a:cubicBezTo>
                  <a:lnTo>
                    <a:pt x="2180" y="15343"/>
                  </a:lnTo>
                  <a:cubicBezTo>
                    <a:pt x="2361" y="16399"/>
                    <a:pt x="3287" y="17149"/>
                    <a:pt x="4325" y="17149"/>
                  </a:cubicBezTo>
                  <a:cubicBezTo>
                    <a:pt x="4446" y="17149"/>
                    <a:pt x="4569" y="17139"/>
                    <a:pt x="4692" y="17117"/>
                  </a:cubicBezTo>
                  <a:lnTo>
                    <a:pt x="11443" y="15974"/>
                  </a:lnTo>
                  <a:cubicBezTo>
                    <a:pt x="12622" y="15772"/>
                    <a:pt x="13419" y="14653"/>
                    <a:pt x="13217" y="13462"/>
                  </a:cubicBezTo>
                  <a:lnTo>
                    <a:pt x="11240" y="1818"/>
                  </a:lnTo>
                  <a:cubicBezTo>
                    <a:pt x="11059" y="752"/>
                    <a:pt x="10133" y="1"/>
                    <a:pt x="9095" y="1"/>
                  </a:cubicBezTo>
                  <a:close/>
                </a:path>
              </a:pathLst>
            </a:custGeom>
            <a:solidFill>
              <a:srgbClr val="F99900"/>
            </a:solidFill>
            <a:ln>
              <a:noFill/>
            </a:ln>
          </p:spPr>
          <p:txBody>
            <a:bodyPr spcFirstLastPara="1" wrap="square" lIns="121900" tIns="121900" rIns="121900" bIns="121900" anchor="ctr" anchorCtr="0">
              <a:noAutofit/>
            </a:bodyPr>
            <a:lstStyle/>
            <a:p>
              <a:endParaRPr sz="2400"/>
            </a:p>
          </p:txBody>
        </p:sp>
        <p:sp>
          <p:nvSpPr>
            <p:cNvPr id="541" name="Google Shape;541;p30"/>
            <p:cNvSpPr/>
            <p:nvPr/>
          </p:nvSpPr>
          <p:spPr>
            <a:xfrm>
              <a:off x="3910300" y="2050375"/>
              <a:ext cx="682850" cy="846575"/>
            </a:xfrm>
            <a:custGeom>
              <a:avLst/>
              <a:gdLst/>
              <a:ahLst/>
              <a:cxnLst/>
              <a:rect l="l" t="t" r="r" b="b"/>
              <a:pathLst>
                <a:path w="27314" h="33863" extrusionOk="0">
                  <a:moveTo>
                    <a:pt x="21551" y="1"/>
                  </a:moveTo>
                  <a:cubicBezTo>
                    <a:pt x="13383" y="11514"/>
                    <a:pt x="0" y="15098"/>
                    <a:pt x="0" y="15098"/>
                  </a:cubicBezTo>
                  <a:lnTo>
                    <a:pt x="989" y="20920"/>
                  </a:lnTo>
                  <a:lnTo>
                    <a:pt x="1977" y="26742"/>
                  </a:lnTo>
                  <a:cubicBezTo>
                    <a:pt x="1977" y="26742"/>
                    <a:pt x="2553" y="26698"/>
                    <a:pt x="3568" y="26698"/>
                  </a:cubicBezTo>
                  <a:cubicBezTo>
                    <a:pt x="7525" y="26698"/>
                    <a:pt x="18151" y="27362"/>
                    <a:pt x="27313" y="33862"/>
                  </a:cubicBezTo>
                  <a:lnTo>
                    <a:pt x="24432" y="16931"/>
                  </a:lnTo>
                  <a:lnTo>
                    <a:pt x="21551"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42" name="Google Shape;542;p30"/>
            <p:cNvSpPr/>
            <p:nvPr/>
          </p:nvSpPr>
          <p:spPr>
            <a:xfrm>
              <a:off x="3678425" y="2692725"/>
              <a:ext cx="166425" cy="55975"/>
            </a:xfrm>
            <a:custGeom>
              <a:avLst/>
              <a:gdLst/>
              <a:ahLst/>
              <a:cxnLst/>
              <a:rect l="l" t="t" r="r" b="b"/>
              <a:pathLst>
                <a:path w="6657" h="2239" extrusionOk="0">
                  <a:moveTo>
                    <a:pt x="6466" y="0"/>
                  </a:moveTo>
                  <a:cubicBezTo>
                    <a:pt x="6394" y="322"/>
                    <a:pt x="6132" y="584"/>
                    <a:pt x="5787" y="643"/>
                  </a:cubicBezTo>
                  <a:lnTo>
                    <a:pt x="0" y="1632"/>
                  </a:lnTo>
                  <a:lnTo>
                    <a:pt x="108" y="2239"/>
                  </a:lnTo>
                  <a:lnTo>
                    <a:pt x="5894" y="1251"/>
                  </a:lnTo>
                  <a:cubicBezTo>
                    <a:pt x="6346" y="1179"/>
                    <a:pt x="6656" y="751"/>
                    <a:pt x="6573" y="298"/>
                  </a:cubicBezTo>
                  <a:cubicBezTo>
                    <a:pt x="6561" y="191"/>
                    <a:pt x="6513" y="96"/>
                    <a:pt x="6466"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43" name="Google Shape;543;p30"/>
            <p:cNvSpPr/>
            <p:nvPr/>
          </p:nvSpPr>
          <p:spPr>
            <a:xfrm>
              <a:off x="3659075" y="2585275"/>
              <a:ext cx="166425" cy="55975"/>
            </a:xfrm>
            <a:custGeom>
              <a:avLst/>
              <a:gdLst/>
              <a:ahLst/>
              <a:cxnLst/>
              <a:rect l="l" t="t" r="r" b="b"/>
              <a:pathLst>
                <a:path w="6657" h="2239" extrusionOk="0">
                  <a:moveTo>
                    <a:pt x="6466" y="0"/>
                  </a:moveTo>
                  <a:cubicBezTo>
                    <a:pt x="6394" y="322"/>
                    <a:pt x="6144" y="584"/>
                    <a:pt x="5799" y="643"/>
                  </a:cubicBezTo>
                  <a:lnTo>
                    <a:pt x="1" y="1631"/>
                  </a:lnTo>
                  <a:lnTo>
                    <a:pt x="108" y="2239"/>
                  </a:lnTo>
                  <a:lnTo>
                    <a:pt x="5894" y="1262"/>
                  </a:lnTo>
                  <a:cubicBezTo>
                    <a:pt x="6347" y="1179"/>
                    <a:pt x="6656" y="750"/>
                    <a:pt x="6573" y="298"/>
                  </a:cubicBezTo>
                  <a:cubicBezTo>
                    <a:pt x="6561" y="191"/>
                    <a:pt x="6525" y="96"/>
                    <a:pt x="6466"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44" name="Google Shape;544;p30"/>
            <p:cNvSpPr/>
            <p:nvPr/>
          </p:nvSpPr>
          <p:spPr>
            <a:xfrm>
              <a:off x="3641525" y="2476625"/>
              <a:ext cx="166400" cy="56275"/>
            </a:xfrm>
            <a:custGeom>
              <a:avLst/>
              <a:gdLst/>
              <a:ahLst/>
              <a:cxnLst/>
              <a:rect l="l" t="t" r="r" b="b"/>
              <a:pathLst>
                <a:path w="6656" h="2251" extrusionOk="0">
                  <a:moveTo>
                    <a:pt x="6465" y="0"/>
                  </a:moveTo>
                  <a:cubicBezTo>
                    <a:pt x="6394" y="322"/>
                    <a:pt x="6144" y="584"/>
                    <a:pt x="5798" y="643"/>
                  </a:cubicBezTo>
                  <a:lnTo>
                    <a:pt x="0" y="1632"/>
                  </a:lnTo>
                  <a:lnTo>
                    <a:pt x="107" y="2251"/>
                  </a:lnTo>
                  <a:lnTo>
                    <a:pt x="5906" y="1263"/>
                  </a:lnTo>
                  <a:cubicBezTo>
                    <a:pt x="6358" y="1179"/>
                    <a:pt x="6656" y="751"/>
                    <a:pt x="6584" y="298"/>
                  </a:cubicBezTo>
                  <a:cubicBezTo>
                    <a:pt x="6560" y="191"/>
                    <a:pt x="6525" y="96"/>
                    <a:pt x="6465"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45" name="Google Shape;545;p30"/>
            <p:cNvSpPr/>
            <p:nvPr/>
          </p:nvSpPr>
          <p:spPr>
            <a:xfrm>
              <a:off x="3738850" y="2779925"/>
              <a:ext cx="197075" cy="109275"/>
            </a:xfrm>
            <a:custGeom>
              <a:avLst/>
              <a:gdLst/>
              <a:ahLst/>
              <a:cxnLst/>
              <a:rect l="l" t="t" r="r" b="b"/>
              <a:pathLst>
                <a:path w="7883" h="4371" extrusionOk="0">
                  <a:moveTo>
                    <a:pt x="7347" y="1"/>
                  </a:moveTo>
                  <a:lnTo>
                    <a:pt x="0" y="1251"/>
                  </a:lnTo>
                  <a:lnTo>
                    <a:pt x="524" y="4371"/>
                  </a:lnTo>
                  <a:lnTo>
                    <a:pt x="7882" y="3120"/>
                  </a:lnTo>
                  <a:lnTo>
                    <a:pt x="7347" y="1"/>
                  </a:lnTo>
                  <a:close/>
                </a:path>
              </a:pathLst>
            </a:custGeom>
            <a:solidFill>
              <a:srgbClr val="1A1A1A"/>
            </a:solidFill>
            <a:ln>
              <a:noFill/>
            </a:ln>
          </p:spPr>
          <p:txBody>
            <a:bodyPr spcFirstLastPara="1" wrap="square" lIns="121900" tIns="121900" rIns="121900" bIns="121900" anchor="ctr" anchorCtr="0">
              <a:noAutofit/>
            </a:bodyPr>
            <a:lstStyle/>
            <a:p>
              <a:endParaRPr sz="2400"/>
            </a:p>
          </p:txBody>
        </p:sp>
        <p:sp>
          <p:nvSpPr>
            <p:cNvPr id="546" name="Google Shape;546;p30"/>
            <p:cNvSpPr/>
            <p:nvPr/>
          </p:nvSpPr>
          <p:spPr>
            <a:xfrm>
              <a:off x="3718300" y="2833400"/>
              <a:ext cx="204525" cy="120450"/>
            </a:xfrm>
            <a:custGeom>
              <a:avLst/>
              <a:gdLst/>
              <a:ahLst/>
              <a:cxnLst/>
              <a:rect l="l" t="t" r="r" b="b"/>
              <a:pathLst>
                <a:path w="8181" h="4818" extrusionOk="0">
                  <a:moveTo>
                    <a:pt x="6337" y="0"/>
                  </a:moveTo>
                  <a:cubicBezTo>
                    <a:pt x="6258" y="0"/>
                    <a:pt x="6177" y="6"/>
                    <a:pt x="6097" y="17"/>
                  </a:cubicBezTo>
                  <a:lnTo>
                    <a:pt x="1168" y="1089"/>
                  </a:lnTo>
                  <a:cubicBezTo>
                    <a:pt x="465" y="1374"/>
                    <a:pt x="1" y="1886"/>
                    <a:pt x="132" y="2827"/>
                  </a:cubicBezTo>
                  <a:lnTo>
                    <a:pt x="215" y="3208"/>
                  </a:lnTo>
                  <a:cubicBezTo>
                    <a:pt x="337" y="4079"/>
                    <a:pt x="162" y="4818"/>
                    <a:pt x="883" y="4818"/>
                  </a:cubicBezTo>
                  <a:cubicBezTo>
                    <a:pt x="940" y="4818"/>
                    <a:pt x="1003" y="4813"/>
                    <a:pt x="1072" y="4803"/>
                  </a:cubicBezTo>
                  <a:lnTo>
                    <a:pt x="6585" y="3422"/>
                  </a:lnTo>
                  <a:cubicBezTo>
                    <a:pt x="7526" y="3291"/>
                    <a:pt x="8180" y="2422"/>
                    <a:pt x="8038" y="1481"/>
                  </a:cubicBezTo>
                  <a:cubicBezTo>
                    <a:pt x="7918" y="621"/>
                    <a:pt x="7181" y="0"/>
                    <a:pt x="6337" y="0"/>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47" name="Google Shape;547;p30"/>
            <p:cNvSpPr/>
            <p:nvPr/>
          </p:nvSpPr>
          <p:spPr>
            <a:xfrm>
              <a:off x="3860600" y="3012000"/>
              <a:ext cx="209275" cy="110375"/>
            </a:xfrm>
            <a:custGeom>
              <a:avLst/>
              <a:gdLst/>
              <a:ahLst/>
              <a:cxnLst/>
              <a:rect l="l" t="t" r="r" b="b"/>
              <a:pathLst>
                <a:path w="8371" h="4415" extrusionOk="0">
                  <a:moveTo>
                    <a:pt x="6217" y="1"/>
                  </a:moveTo>
                  <a:cubicBezTo>
                    <a:pt x="6173" y="1"/>
                    <a:pt x="6129" y="2"/>
                    <a:pt x="6084" y="5"/>
                  </a:cubicBezTo>
                  <a:lnTo>
                    <a:pt x="2012" y="255"/>
                  </a:lnTo>
                  <a:cubicBezTo>
                    <a:pt x="869" y="326"/>
                    <a:pt x="0" y="1314"/>
                    <a:pt x="72" y="2469"/>
                  </a:cubicBezTo>
                  <a:cubicBezTo>
                    <a:pt x="140" y="3568"/>
                    <a:pt x="1056" y="4414"/>
                    <a:pt x="2143" y="4414"/>
                  </a:cubicBezTo>
                  <a:cubicBezTo>
                    <a:pt x="2186" y="4414"/>
                    <a:pt x="2230" y="4413"/>
                    <a:pt x="2274" y="4410"/>
                  </a:cubicBezTo>
                  <a:lnTo>
                    <a:pt x="6346" y="4160"/>
                  </a:lnTo>
                  <a:cubicBezTo>
                    <a:pt x="7489" y="4089"/>
                    <a:pt x="8370" y="3100"/>
                    <a:pt x="8299" y="1957"/>
                  </a:cubicBezTo>
                  <a:cubicBezTo>
                    <a:pt x="8230" y="847"/>
                    <a:pt x="7314" y="1"/>
                    <a:pt x="6217" y="1"/>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48" name="Google Shape;548;p30"/>
            <p:cNvSpPr/>
            <p:nvPr/>
          </p:nvSpPr>
          <p:spPr>
            <a:xfrm>
              <a:off x="3831425" y="2909600"/>
              <a:ext cx="209275" cy="110375"/>
            </a:xfrm>
            <a:custGeom>
              <a:avLst/>
              <a:gdLst/>
              <a:ahLst/>
              <a:cxnLst/>
              <a:rect l="l" t="t" r="r" b="b"/>
              <a:pathLst>
                <a:path w="8371" h="4415" extrusionOk="0">
                  <a:moveTo>
                    <a:pt x="6217" y="1"/>
                  </a:moveTo>
                  <a:cubicBezTo>
                    <a:pt x="6173" y="1"/>
                    <a:pt x="6129" y="2"/>
                    <a:pt x="6084" y="5"/>
                  </a:cubicBezTo>
                  <a:lnTo>
                    <a:pt x="2024" y="255"/>
                  </a:lnTo>
                  <a:cubicBezTo>
                    <a:pt x="869" y="327"/>
                    <a:pt x="0" y="1315"/>
                    <a:pt x="72" y="2458"/>
                  </a:cubicBezTo>
                  <a:cubicBezTo>
                    <a:pt x="140" y="3568"/>
                    <a:pt x="1057" y="4414"/>
                    <a:pt x="2143" y="4414"/>
                  </a:cubicBezTo>
                  <a:cubicBezTo>
                    <a:pt x="2187" y="4414"/>
                    <a:pt x="2230" y="4413"/>
                    <a:pt x="2274" y="4410"/>
                  </a:cubicBezTo>
                  <a:lnTo>
                    <a:pt x="6346" y="4160"/>
                  </a:lnTo>
                  <a:cubicBezTo>
                    <a:pt x="7489" y="4089"/>
                    <a:pt x="8370" y="3101"/>
                    <a:pt x="8299" y="1946"/>
                  </a:cubicBezTo>
                  <a:cubicBezTo>
                    <a:pt x="8230" y="847"/>
                    <a:pt x="7314" y="1"/>
                    <a:pt x="6217" y="1"/>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49" name="Google Shape;549;p30"/>
            <p:cNvSpPr/>
            <p:nvPr/>
          </p:nvSpPr>
          <p:spPr>
            <a:xfrm>
              <a:off x="3877850" y="3118550"/>
              <a:ext cx="185475" cy="97850"/>
            </a:xfrm>
            <a:custGeom>
              <a:avLst/>
              <a:gdLst/>
              <a:ahLst/>
              <a:cxnLst/>
              <a:rect l="l" t="t" r="r" b="b"/>
              <a:pathLst>
                <a:path w="7419" h="3914" extrusionOk="0">
                  <a:moveTo>
                    <a:pt x="5525" y="1"/>
                  </a:moveTo>
                  <a:cubicBezTo>
                    <a:pt x="5482" y="1"/>
                    <a:pt x="5438" y="2"/>
                    <a:pt x="5394" y="5"/>
                  </a:cubicBezTo>
                  <a:lnTo>
                    <a:pt x="1787" y="220"/>
                  </a:lnTo>
                  <a:cubicBezTo>
                    <a:pt x="775" y="291"/>
                    <a:pt x="1" y="1160"/>
                    <a:pt x="60" y="2184"/>
                  </a:cubicBezTo>
                  <a:cubicBezTo>
                    <a:pt x="118" y="3159"/>
                    <a:pt x="938" y="3914"/>
                    <a:pt x="1903" y="3914"/>
                  </a:cubicBezTo>
                  <a:cubicBezTo>
                    <a:pt x="1940" y="3914"/>
                    <a:pt x="1976" y="3913"/>
                    <a:pt x="2013" y="3910"/>
                  </a:cubicBezTo>
                  <a:lnTo>
                    <a:pt x="5620" y="3684"/>
                  </a:lnTo>
                  <a:cubicBezTo>
                    <a:pt x="6644" y="3625"/>
                    <a:pt x="7418" y="2744"/>
                    <a:pt x="7347" y="1732"/>
                  </a:cubicBezTo>
                  <a:cubicBezTo>
                    <a:pt x="7290" y="752"/>
                    <a:pt x="6491" y="1"/>
                    <a:pt x="5525" y="1"/>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50" name="Google Shape;550;p30"/>
            <p:cNvSpPr/>
            <p:nvPr/>
          </p:nvSpPr>
          <p:spPr>
            <a:xfrm>
              <a:off x="3878150" y="3216550"/>
              <a:ext cx="163450" cy="86175"/>
            </a:xfrm>
            <a:custGeom>
              <a:avLst/>
              <a:gdLst/>
              <a:ahLst/>
              <a:cxnLst/>
              <a:rect l="l" t="t" r="r" b="b"/>
              <a:pathLst>
                <a:path w="6538" h="3447" extrusionOk="0">
                  <a:moveTo>
                    <a:pt x="4851" y="0"/>
                  </a:moveTo>
                  <a:cubicBezTo>
                    <a:pt x="4822" y="0"/>
                    <a:pt x="4793" y="1"/>
                    <a:pt x="4763" y="2"/>
                  </a:cubicBezTo>
                  <a:lnTo>
                    <a:pt x="1584" y="205"/>
                  </a:lnTo>
                  <a:cubicBezTo>
                    <a:pt x="679" y="252"/>
                    <a:pt x="1" y="1026"/>
                    <a:pt x="60" y="1931"/>
                  </a:cubicBezTo>
                  <a:cubicBezTo>
                    <a:pt x="117" y="2788"/>
                    <a:pt x="820" y="3447"/>
                    <a:pt x="1676" y="3447"/>
                  </a:cubicBezTo>
                  <a:cubicBezTo>
                    <a:pt x="1713" y="3447"/>
                    <a:pt x="1749" y="3446"/>
                    <a:pt x="1786" y="3443"/>
                  </a:cubicBezTo>
                  <a:lnTo>
                    <a:pt x="4965" y="3253"/>
                  </a:lnTo>
                  <a:cubicBezTo>
                    <a:pt x="5858" y="3193"/>
                    <a:pt x="6537" y="2419"/>
                    <a:pt x="6478" y="1526"/>
                  </a:cubicBezTo>
                  <a:cubicBezTo>
                    <a:pt x="6431" y="663"/>
                    <a:pt x="5707" y="0"/>
                    <a:pt x="4851" y="0"/>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51" name="Google Shape;551;p30"/>
            <p:cNvSpPr/>
            <p:nvPr/>
          </p:nvSpPr>
          <p:spPr>
            <a:xfrm>
              <a:off x="2897975" y="1865825"/>
              <a:ext cx="318500" cy="465350"/>
            </a:xfrm>
            <a:custGeom>
              <a:avLst/>
              <a:gdLst/>
              <a:ahLst/>
              <a:cxnLst/>
              <a:rect l="l" t="t" r="r" b="b"/>
              <a:pathLst>
                <a:path w="12740" h="18614" extrusionOk="0">
                  <a:moveTo>
                    <a:pt x="9585" y="1"/>
                  </a:moveTo>
                  <a:cubicBezTo>
                    <a:pt x="7037" y="96"/>
                    <a:pt x="3834" y="2989"/>
                    <a:pt x="2739" y="4799"/>
                  </a:cubicBezTo>
                  <a:cubicBezTo>
                    <a:pt x="1655" y="6609"/>
                    <a:pt x="0" y="6776"/>
                    <a:pt x="0" y="6776"/>
                  </a:cubicBezTo>
                  <a:lnTo>
                    <a:pt x="1750" y="17027"/>
                  </a:lnTo>
                  <a:lnTo>
                    <a:pt x="2512" y="16896"/>
                  </a:lnTo>
                  <a:cubicBezTo>
                    <a:pt x="5177" y="18349"/>
                    <a:pt x="8587" y="18614"/>
                    <a:pt x="10718" y="18614"/>
                  </a:cubicBezTo>
                  <a:cubicBezTo>
                    <a:pt x="11939" y="18614"/>
                    <a:pt x="12740" y="18527"/>
                    <a:pt x="12740" y="18527"/>
                  </a:cubicBezTo>
                  <a:lnTo>
                    <a:pt x="9585" y="1"/>
                  </a:ln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52" name="Google Shape;552;p30"/>
            <p:cNvSpPr/>
            <p:nvPr/>
          </p:nvSpPr>
          <p:spPr>
            <a:xfrm>
              <a:off x="2853025" y="2003050"/>
              <a:ext cx="94375" cy="329225"/>
            </a:xfrm>
            <a:custGeom>
              <a:avLst/>
              <a:gdLst/>
              <a:ahLst/>
              <a:cxnLst/>
              <a:rect l="l" t="t" r="r" b="b"/>
              <a:pathLst>
                <a:path w="3775" h="13169" extrusionOk="0">
                  <a:moveTo>
                    <a:pt x="1584" y="1"/>
                  </a:moveTo>
                  <a:lnTo>
                    <a:pt x="0" y="263"/>
                  </a:lnTo>
                  <a:lnTo>
                    <a:pt x="2191" y="13169"/>
                  </a:lnTo>
                  <a:lnTo>
                    <a:pt x="3775" y="12907"/>
                  </a:lnTo>
                  <a:lnTo>
                    <a:pt x="1584"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53" name="Google Shape;553;p30"/>
            <p:cNvSpPr/>
            <p:nvPr/>
          </p:nvSpPr>
          <p:spPr>
            <a:xfrm>
              <a:off x="2188950" y="1977750"/>
              <a:ext cx="724225" cy="519725"/>
            </a:xfrm>
            <a:custGeom>
              <a:avLst/>
              <a:gdLst/>
              <a:ahLst/>
              <a:cxnLst/>
              <a:rect l="l" t="t" r="r" b="b"/>
              <a:pathLst>
                <a:path w="28969" h="20789" extrusionOk="0">
                  <a:moveTo>
                    <a:pt x="26337" y="1"/>
                  </a:moveTo>
                  <a:lnTo>
                    <a:pt x="60" y="4835"/>
                  </a:lnTo>
                  <a:lnTo>
                    <a:pt x="1" y="20789"/>
                  </a:lnTo>
                  <a:lnTo>
                    <a:pt x="28968" y="15455"/>
                  </a:lnTo>
                  <a:lnTo>
                    <a:pt x="26337" y="1"/>
                  </a:lnTo>
                  <a:close/>
                </a:path>
              </a:pathLst>
            </a:custGeom>
            <a:solidFill>
              <a:srgbClr val="F37876"/>
            </a:solidFill>
            <a:ln>
              <a:noFill/>
            </a:ln>
          </p:spPr>
          <p:txBody>
            <a:bodyPr spcFirstLastPara="1" wrap="square" lIns="121900" tIns="121900" rIns="121900" bIns="121900" anchor="ctr" anchorCtr="0">
              <a:noAutofit/>
            </a:bodyPr>
            <a:lstStyle/>
            <a:p>
              <a:endParaRPr sz="2400"/>
            </a:p>
          </p:txBody>
        </p:sp>
        <p:sp>
          <p:nvSpPr>
            <p:cNvPr id="554" name="Google Shape;554;p30"/>
            <p:cNvSpPr/>
            <p:nvPr/>
          </p:nvSpPr>
          <p:spPr>
            <a:xfrm>
              <a:off x="2824750" y="2295350"/>
              <a:ext cx="49125" cy="49150"/>
            </a:xfrm>
            <a:custGeom>
              <a:avLst/>
              <a:gdLst/>
              <a:ahLst/>
              <a:cxnLst/>
              <a:rect l="l" t="t" r="r" b="b"/>
              <a:pathLst>
                <a:path w="1965" h="1966" extrusionOk="0">
                  <a:moveTo>
                    <a:pt x="989" y="1"/>
                  </a:moveTo>
                  <a:cubicBezTo>
                    <a:pt x="441" y="1"/>
                    <a:pt x="0" y="441"/>
                    <a:pt x="0" y="977"/>
                  </a:cubicBezTo>
                  <a:cubicBezTo>
                    <a:pt x="0" y="1525"/>
                    <a:pt x="441" y="1965"/>
                    <a:pt x="989" y="1965"/>
                  </a:cubicBezTo>
                  <a:cubicBezTo>
                    <a:pt x="1536" y="1965"/>
                    <a:pt x="1965" y="1525"/>
                    <a:pt x="1965" y="977"/>
                  </a:cubicBezTo>
                  <a:cubicBezTo>
                    <a:pt x="1965" y="441"/>
                    <a:pt x="1536" y="1"/>
                    <a:pt x="989"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55" name="Google Shape;555;p30"/>
            <p:cNvSpPr/>
            <p:nvPr/>
          </p:nvSpPr>
          <p:spPr>
            <a:xfrm>
              <a:off x="3093525" y="1812375"/>
              <a:ext cx="269100" cy="564675"/>
            </a:xfrm>
            <a:custGeom>
              <a:avLst/>
              <a:gdLst/>
              <a:ahLst/>
              <a:cxnLst/>
              <a:rect l="l" t="t" r="r" b="b"/>
              <a:pathLst>
                <a:path w="10764" h="22587" extrusionOk="0">
                  <a:moveTo>
                    <a:pt x="5407" y="0"/>
                  </a:moveTo>
                  <a:cubicBezTo>
                    <a:pt x="5285" y="0"/>
                    <a:pt x="5161" y="10"/>
                    <a:pt x="5037" y="32"/>
                  </a:cubicBezTo>
                  <a:lnTo>
                    <a:pt x="1977" y="555"/>
                  </a:lnTo>
                  <a:cubicBezTo>
                    <a:pt x="798" y="758"/>
                    <a:pt x="1" y="1877"/>
                    <a:pt x="203" y="3068"/>
                  </a:cubicBezTo>
                  <a:lnTo>
                    <a:pt x="3215" y="20772"/>
                  </a:lnTo>
                  <a:cubicBezTo>
                    <a:pt x="3397" y="21843"/>
                    <a:pt x="4321" y="22587"/>
                    <a:pt x="5372" y="22587"/>
                  </a:cubicBezTo>
                  <a:cubicBezTo>
                    <a:pt x="5489" y="22587"/>
                    <a:pt x="5608" y="22577"/>
                    <a:pt x="5728" y="22558"/>
                  </a:cubicBezTo>
                  <a:lnTo>
                    <a:pt x="8787" y="22034"/>
                  </a:lnTo>
                  <a:cubicBezTo>
                    <a:pt x="9966" y="21832"/>
                    <a:pt x="10764" y="20701"/>
                    <a:pt x="10562" y="19522"/>
                  </a:cubicBezTo>
                  <a:lnTo>
                    <a:pt x="7549" y="1817"/>
                  </a:lnTo>
                  <a:cubicBezTo>
                    <a:pt x="7368" y="751"/>
                    <a:pt x="6452" y="0"/>
                    <a:pt x="5407" y="0"/>
                  </a:cubicBezTo>
                  <a:close/>
                </a:path>
              </a:pathLst>
            </a:custGeom>
            <a:solidFill>
              <a:srgbClr val="252D48"/>
            </a:solidFill>
            <a:ln>
              <a:noFill/>
            </a:ln>
          </p:spPr>
          <p:txBody>
            <a:bodyPr spcFirstLastPara="1" wrap="square" lIns="121900" tIns="121900" rIns="121900" bIns="121900" anchor="ctr" anchorCtr="0">
              <a:noAutofit/>
            </a:bodyPr>
            <a:lstStyle/>
            <a:p>
              <a:endParaRPr sz="2400"/>
            </a:p>
          </p:txBody>
        </p:sp>
        <p:sp>
          <p:nvSpPr>
            <p:cNvPr id="556" name="Google Shape;556;p30"/>
            <p:cNvSpPr/>
            <p:nvPr/>
          </p:nvSpPr>
          <p:spPr>
            <a:xfrm>
              <a:off x="3814750" y="1321125"/>
              <a:ext cx="302150" cy="302450"/>
            </a:xfrm>
            <a:custGeom>
              <a:avLst/>
              <a:gdLst/>
              <a:ahLst/>
              <a:cxnLst/>
              <a:rect l="l" t="t" r="r" b="b"/>
              <a:pathLst>
                <a:path w="12086" h="12098" extrusionOk="0">
                  <a:moveTo>
                    <a:pt x="6049" y="1"/>
                  </a:moveTo>
                  <a:cubicBezTo>
                    <a:pt x="2703" y="1"/>
                    <a:pt x="1" y="2715"/>
                    <a:pt x="1" y="6049"/>
                  </a:cubicBezTo>
                  <a:cubicBezTo>
                    <a:pt x="1" y="9395"/>
                    <a:pt x="2703" y="12097"/>
                    <a:pt x="6049" y="12097"/>
                  </a:cubicBezTo>
                  <a:cubicBezTo>
                    <a:pt x="9383" y="12097"/>
                    <a:pt x="12085" y="9395"/>
                    <a:pt x="12085" y="6049"/>
                  </a:cubicBezTo>
                  <a:cubicBezTo>
                    <a:pt x="12085" y="2715"/>
                    <a:pt x="9383" y="1"/>
                    <a:pt x="6049" y="1"/>
                  </a:cubicBezTo>
                  <a:close/>
                </a:path>
              </a:pathLst>
            </a:custGeom>
            <a:solidFill>
              <a:srgbClr val="F37876"/>
            </a:solidFill>
            <a:ln>
              <a:noFill/>
            </a:ln>
          </p:spPr>
          <p:txBody>
            <a:bodyPr spcFirstLastPara="1" wrap="square" lIns="121900" tIns="121900" rIns="121900" bIns="121900" anchor="ctr" anchorCtr="0">
              <a:noAutofit/>
            </a:bodyPr>
            <a:lstStyle/>
            <a:p>
              <a:endParaRPr sz="2400"/>
            </a:p>
          </p:txBody>
        </p:sp>
        <p:sp>
          <p:nvSpPr>
            <p:cNvPr id="557" name="Google Shape;557;p30"/>
            <p:cNvSpPr/>
            <p:nvPr/>
          </p:nvSpPr>
          <p:spPr>
            <a:xfrm>
              <a:off x="3838575" y="1303275"/>
              <a:ext cx="185450" cy="370900"/>
            </a:xfrm>
            <a:custGeom>
              <a:avLst/>
              <a:gdLst/>
              <a:ahLst/>
              <a:cxnLst/>
              <a:rect l="l" t="t" r="r" b="b"/>
              <a:pathLst>
                <a:path w="7418" h="14836" extrusionOk="0">
                  <a:moveTo>
                    <a:pt x="0" y="0"/>
                  </a:moveTo>
                  <a:lnTo>
                    <a:pt x="2524" y="14835"/>
                  </a:lnTo>
                  <a:lnTo>
                    <a:pt x="7418" y="12430"/>
                  </a:lnTo>
                  <a:lnTo>
                    <a:pt x="5417" y="655"/>
                  </a:lnTo>
                  <a:lnTo>
                    <a:pt x="0" y="0"/>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58" name="Google Shape;558;p30"/>
            <p:cNvSpPr/>
            <p:nvPr/>
          </p:nvSpPr>
          <p:spPr>
            <a:xfrm>
              <a:off x="2856900" y="1484250"/>
              <a:ext cx="302150" cy="302125"/>
            </a:xfrm>
            <a:custGeom>
              <a:avLst/>
              <a:gdLst/>
              <a:ahLst/>
              <a:cxnLst/>
              <a:rect l="l" t="t" r="r" b="b"/>
              <a:pathLst>
                <a:path w="12086" h="12085" extrusionOk="0">
                  <a:moveTo>
                    <a:pt x="6049" y="0"/>
                  </a:moveTo>
                  <a:cubicBezTo>
                    <a:pt x="2703" y="0"/>
                    <a:pt x="0" y="2703"/>
                    <a:pt x="0" y="6048"/>
                  </a:cubicBezTo>
                  <a:cubicBezTo>
                    <a:pt x="0" y="9382"/>
                    <a:pt x="2703" y="12085"/>
                    <a:pt x="6049" y="12085"/>
                  </a:cubicBezTo>
                  <a:cubicBezTo>
                    <a:pt x="9382" y="12085"/>
                    <a:pt x="12085" y="9382"/>
                    <a:pt x="12085" y="6048"/>
                  </a:cubicBezTo>
                  <a:cubicBezTo>
                    <a:pt x="12085" y="2703"/>
                    <a:pt x="9382" y="0"/>
                    <a:pt x="6049"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59" name="Google Shape;559;p30"/>
            <p:cNvSpPr/>
            <p:nvPr/>
          </p:nvSpPr>
          <p:spPr>
            <a:xfrm>
              <a:off x="3793625" y="1008500"/>
              <a:ext cx="248850" cy="944075"/>
            </a:xfrm>
            <a:custGeom>
              <a:avLst/>
              <a:gdLst/>
              <a:ahLst/>
              <a:cxnLst/>
              <a:rect l="l" t="t" r="r" b="b"/>
              <a:pathLst>
                <a:path w="9954" h="37763" extrusionOk="0">
                  <a:moveTo>
                    <a:pt x="2088" y="0"/>
                  </a:moveTo>
                  <a:cubicBezTo>
                    <a:pt x="1981" y="0"/>
                    <a:pt x="1872" y="9"/>
                    <a:pt x="1762" y="28"/>
                  </a:cubicBezTo>
                  <a:cubicBezTo>
                    <a:pt x="703" y="206"/>
                    <a:pt x="0" y="1218"/>
                    <a:pt x="179" y="2278"/>
                  </a:cubicBezTo>
                  <a:lnTo>
                    <a:pt x="5941" y="36139"/>
                  </a:lnTo>
                  <a:cubicBezTo>
                    <a:pt x="6102" y="37090"/>
                    <a:pt x="6922" y="37762"/>
                    <a:pt x="7854" y="37762"/>
                  </a:cubicBezTo>
                  <a:cubicBezTo>
                    <a:pt x="7962" y="37762"/>
                    <a:pt x="8070" y="37753"/>
                    <a:pt x="8180" y="37735"/>
                  </a:cubicBezTo>
                  <a:cubicBezTo>
                    <a:pt x="9239" y="37556"/>
                    <a:pt x="9954" y="36544"/>
                    <a:pt x="9775" y="35485"/>
                  </a:cubicBezTo>
                  <a:lnTo>
                    <a:pt x="4013" y="1623"/>
                  </a:lnTo>
                  <a:cubicBezTo>
                    <a:pt x="3842" y="673"/>
                    <a:pt x="3020" y="0"/>
                    <a:pt x="2088" y="0"/>
                  </a:cubicBezTo>
                  <a:close/>
                </a:path>
              </a:pathLst>
            </a:custGeom>
            <a:solidFill>
              <a:srgbClr val="F37876"/>
            </a:solidFill>
            <a:ln>
              <a:noFill/>
            </a:ln>
          </p:spPr>
          <p:txBody>
            <a:bodyPr spcFirstLastPara="1" wrap="square" lIns="121900" tIns="121900" rIns="121900" bIns="121900" anchor="ctr" anchorCtr="0">
              <a:noAutofit/>
            </a:bodyPr>
            <a:lstStyle/>
            <a:p>
              <a:endParaRPr sz="2400"/>
            </a:p>
          </p:txBody>
        </p:sp>
        <p:sp>
          <p:nvSpPr>
            <p:cNvPr id="560" name="Google Shape;560;p30"/>
            <p:cNvSpPr/>
            <p:nvPr/>
          </p:nvSpPr>
          <p:spPr>
            <a:xfrm>
              <a:off x="2978050" y="1397425"/>
              <a:ext cx="335775" cy="428750"/>
            </a:xfrm>
            <a:custGeom>
              <a:avLst/>
              <a:gdLst/>
              <a:ahLst/>
              <a:cxnLst/>
              <a:rect l="l" t="t" r="r" b="b"/>
              <a:pathLst>
                <a:path w="13431" h="17150" extrusionOk="0">
                  <a:moveTo>
                    <a:pt x="9097" y="1"/>
                  </a:moveTo>
                  <a:cubicBezTo>
                    <a:pt x="8975" y="1"/>
                    <a:pt x="8852" y="11"/>
                    <a:pt x="8727" y="32"/>
                  </a:cubicBezTo>
                  <a:lnTo>
                    <a:pt x="1988" y="1187"/>
                  </a:lnTo>
                  <a:cubicBezTo>
                    <a:pt x="798" y="1390"/>
                    <a:pt x="0" y="2509"/>
                    <a:pt x="202" y="3687"/>
                  </a:cubicBezTo>
                  <a:lnTo>
                    <a:pt x="2191" y="15344"/>
                  </a:lnTo>
                  <a:cubicBezTo>
                    <a:pt x="2372" y="16399"/>
                    <a:pt x="3288" y="17149"/>
                    <a:pt x="4333" y="17149"/>
                  </a:cubicBezTo>
                  <a:cubicBezTo>
                    <a:pt x="4455" y="17149"/>
                    <a:pt x="4578" y="17139"/>
                    <a:pt x="4703" y="17118"/>
                  </a:cubicBezTo>
                  <a:lnTo>
                    <a:pt x="11442" y="15975"/>
                  </a:lnTo>
                  <a:cubicBezTo>
                    <a:pt x="12633" y="15772"/>
                    <a:pt x="13430" y="14653"/>
                    <a:pt x="13228" y="13462"/>
                  </a:cubicBezTo>
                  <a:lnTo>
                    <a:pt x="11240" y="1818"/>
                  </a:lnTo>
                  <a:cubicBezTo>
                    <a:pt x="11058" y="752"/>
                    <a:pt x="10142" y="1"/>
                    <a:pt x="9097" y="1"/>
                  </a:cubicBezTo>
                  <a:close/>
                </a:path>
              </a:pathLst>
            </a:custGeom>
            <a:solidFill>
              <a:srgbClr val="F37876"/>
            </a:solidFill>
            <a:ln>
              <a:noFill/>
            </a:ln>
          </p:spPr>
          <p:txBody>
            <a:bodyPr spcFirstLastPara="1" wrap="square" lIns="121900" tIns="121900" rIns="121900" bIns="121900" anchor="ctr" anchorCtr="0">
              <a:noAutofit/>
            </a:bodyPr>
            <a:lstStyle/>
            <a:p>
              <a:endParaRPr sz="2400"/>
            </a:p>
          </p:txBody>
        </p:sp>
        <p:sp>
          <p:nvSpPr>
            <p:cNvPr id="561" name="Google Shape;561;p30"/>
            <p:cNvSpPr/>
            <p:nvPr/>
          </p:nvSpPr>
          <p:spPr>
            <a:xfrm>
              <a:off x="3259025" y="1065450"/>
              <a:ext cx="683150" cy="846550"/>
            </a:xfrm>
            <a:custGeom>
              <a:avLst/>
              <a:gdLst/>
              <a:ahLst/>
              <a:cxnLst/>
              <a:rect l="l" t="t" r="r" b="b"/>
              <a:pathLst>
                <a:path w="27326" h="33862" extrusionOk="0">
                  <a:moveTo>
                    <a:pt x="21563" y="0"/>
                  </a:moveTo>
                  <a:cubicBezTo>
                    <a:pt x="13395" y="11513"/>
                    <a:pt x="1" y="15097"/>
                    <a:pt x="1" y="15097"/>
                  </a:cubicBezTo>
                  <a:lnTo>
                    <a:pt x="989" y="20919"/>
                  </a:lnTo>
                  <a:lnTo>
                    <a:pt x="1989" y="26741"/>
                  </a:lnTo>
                  <a:cubicBezTo>
                    <a:pt x="1989" y="26741"/>
                    <a:pt x="2565" y="26698"/>
                    <a:pt x="3579" y="26698"/>
                  </a:cubicBezTo>
                  <a:cubicBezTo>
                    <a:pt x="7533" y="26698"/>
                    <a:pt x="18153" y="27361"/>
                    <a:pt x="27325" y="33861"/>
                  </a:cubicBezTo>
                  <a:lnTo>
                    <a:pt x="24444" y="16931"/>
                  </a:lnTo>
                  <a:lnTo>
                    <a:pt x="21563" y="0"/>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62" name="Google Shape;562;p30"/>
            <p:cNvSpPr/>
            <p:nvPr/>
          </p:nvSpPr>
          <p:spPr>
            <a:xfrm>
              <a:off x="3027150" y="1707775"/>
              <a:ext cx="166425" cy="56000"/>
            </a:xfrm>
            <a:custGeom>
              <a:avLst/>
              <a:gdLst/>
              <a:ahLst/>
              <a:cxnLst/>
              <a:rect l="l" t="t" r="r" b="b"/>
              <a:pathLst>
                <a:path w="6657" h="2240" extrusionOk="0">
                  <a:moveTo>
                    <a:pt x="6466" y="1"/>
                  </a:moveTo>
                  <a:cubicBezTo>
                    <a:pt x="6394" y="322"/>
                    <a:pt x="6144" y="584"/>
                    <a:pt x="5799" y="644"/>
                  </a:cubicBezTo>
                  <a:lnTo>
                    <a:pt x="1" y="1632"/>
                  </a:lnTo>
                  <a:lnTo>
                    <a:pt x="108" y="2239"/>
                  </a:lnTo>
                  <a:lnTo>
                    <a:pt x="5906" y="1251"/>
                  </a:lnTo>
                  <a:cubicBezTo>
                    <a:pt x="6359" y="1179"/>
                    <a:pt x="6656" y="751"/>
                    <a:pt x="6585" y="298"/>
                  </a:cubicBezTo>
                  <a:cubicBezTo>
                    <a:pt x="6561" y="191"/>
                    <a:pt x="6525" y="96"/>
                    <a:pt x="6466" y="1"/>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63" name="Google Shape;563;p30"/>
            <p:cNvSpPr/>
            <p:nvPr/>
          </p:nvSpPr>
          <p:spPr>
            <a:xfrm>
              <a:off x="3008100" y="1600325"/>
              <a:ext cx="166125" cy="55975"/>
            </a:xfrm>
            <a:custGeom>
              <a:avLst/>
              <a:gdLst/>
              <a:ahLst/>
              <a:cxnLst/>
              <a:rect l="l" t="t" r="r" b="b"/>
              <a:pathLst>
                <a:path w="6645" h="2239" extrusionOk="0">
                  <a:moveTo>
                    <a:pt x="6466" y="1"/>
                  </a:moveTo>
                  <a:cubicBezTo>
                    <a:pt x="6394" y="322"/>
                    <a:pt x="6132" y="584"/>
                    <a:pt x="5787" y="643"/>
                  </a:cubicBezTo>
                  <a:lnTo>
                    <a:pt x="1" y="1632"/>
                  </a:lnTo>
                  <a:lnTo>
                    <a:pt x="96" y="2239"/>
                  </a:lnTo>
                  <a:lnTo>
                    <a:pt x="5894" y="1263"/>
                  </a:lnTo>
                  <a:cubicBezTo>
                    <a:pt x="6347" y="1179"/>
                    <a:pt x="6644" y="751"/>
                    <a:pt x="6573" y="298"/>
                  </a:cubicBezTo>
                  <a:cubicBezTo>
                    <a:pt x="6549" y="191"/>
                    <a:pt x="6513" y="96"/>
                    <a:pt x="6466" y="1"/>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64" name="Google Shape;564;p30"/>
            <p:cNvSpPr/>
            <p:nvPr/>
          </p:nvSpPr>
          <p:spPr>
            <a:xfrm>
              <a:off x="2990550" y="1491675"/>
              <a:ext cx="166400" cy="56000"/>
            </a:xfrm>
            <a:custGeom>
              <a:avLst/>
              <a:gdLst/>
              <a:ahLst/>
              <a:cxnLst/>
              <a:rect l="l" t="t" r="r" b="b"/>
              <a:pathLst>
                <a:path w="6656" h="2240" extrusionOk="0">
                  <a:moveTo>
                    <a:pt x="6465" y="1"/>
                  </a:moveTo>
                  <a:cubicBezTo>
                    <a:pt x="6394" y="322"/>
                    <a:pt x="6132" y="584"/>
                    <a:pt x="5787" y="644"/>
                  </a:cubicBezTo>
                  <a:lnTo>
                    <a:pt x="0" y="1632"/>
                  </a:lnTo>
                  <a:lnTo>
                    <a:pt x="107" y="2239"/>
                  </a:lnTo>
                  <a:lnTo>
                    <a:pt x="5894" y="1263"/>
                  </a:lnTo>
                  <a:cubicBezTo>
                    <a:pt x="6346" y="1180"/>
                    <a:pt x="6656" y="751"/>
                    <a:pt x="6572" y="298"/>
                  </a:cubicBezTo>
                  <a:cubicBezTo>
                    <a:pt x="6560" y="191"/>
                    <a:pt x="6513" y="96"/>
                    <a:pt x="6465" y="1"/>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65" name="Google Shape;565;p30"/>
            <p:cNvSpPr/>
            <p:nvPr/>
          </p:nvSpPr>
          <p:spPr>
            <a:xfrm>
              <a:off x="3087575" y="1795000"/>
              <a:ext cx="197075" cy="109250"/>
            </a:xfrm>
            <a:custGeom>
              <a:avLst/>
              <a:gdLst/>
              <a:ahLst/>
              <a:cxnLst/>
              <a:rect l="l" t="t" r="r" b="b"/>
              <a:pathLst>
                <a:path w="7883" h="4370" extrusionOk="0">
                  <a:moveTo>
                    <a:pt x="7359" y="0"/>
                  </a:moveTo>
                  <a:lnTo>
                    <a:pt x="1" y="1250"/>
                  </a:lnTo>
                  <a:lnTo>
                    <a:pt x="536" y="4370"/>
                  </a:lnTo>
                  <a:lnTo>
                    <a:pt x="7882" y="3120"/>
                  </a:lnTo>
                  <a:lnTo>
                    <a:pt x="7359" y="0"/>
                  </a:lnTo>
                  <a:close/>
                </a:path>
              </a:pathLst>
            </a:custGeom>
            <a:solidFill>
              <a:srgbClr val="1A1A1A"/>
            </a:solidFill>
            <a:ln>
              <a:noFill/>
            </a:ln>
          </p:spPr>
          <p:txBody>
            <a:bodyPr spcFirstLastPara="1" wrap="square" lIns="121900" tIns="121900" rIns="121900" bIns="121900" anchor="ctr" anchorCtr="0">
              <a:noAutofit/>
            </a:bodyPr>
            <a:lstStyle/>
            <a:p>
              <a:endParaRPr sz="2400"/>
            </a:p>
          </p:txBody>
        </p:sp>
        <p:sp>
          <p:nvSpPr>
            <p:cNvPr id="566" name="Google Shape;566;p30"/>
            <p:cNvSpPr/>
            <p:nvPr/>
          </p:nvSpPr>
          <p:spPr>
            <a:xfrm>
              <a:off x="3067050" y="1848450"/>
              <a:ext cx="204500" cy="120450"/>
            </a:xfrm>
            <a:custGeom>
              <a:avLst/>
              <a:gdLst/>
              <a:ahLst/>
              <a:cxnLst/>
              <a:rect l="l" t="t" r="r" b="b"/>
              <a:pathLst>
                <a:path w="8180" h="4818" extrusionOk="0">
                  <a:moveTo>
                    <a:pt x="6336" y="1"/>
                  </a:moveTo>
                  <a:cubicBezTo>
                    <a:pt x="6257" y="1"/>
                    <a:pt x="6177" y="6"/>
                    <a:pt x="6096" y="17"/>
                  </a:cubicBezTo>
                  <a:lnTo>
                    <a:pt x="1167" y="1089"/>
                  </a:lnTo>
                  <a:cubicBezTo>
                    <a:pt x="464" y="1375"/>
                    <a:pt x="0" y="1887"/>
                    <a:pt x="131" y="2827"/>
                  </a:cubicBezTo>
                  <a:lnTo>
                    <a:pt x="214" y="3208"/>
                  </a:lnTo>
                  <a:cubicBezTo>
                    <a:pt x="336" y="4079"/>
                    <a:pt x="161" y="4818"/>
                    <a:pt x="882" y="4818"/>
                  </a:cubicBezTo>
                  <a:cubicBezTo>
                    <a:pt x="939" y="4818"/>
                    <a:pt x="1002" y="4813"/>
                    <a:pt x="1072" y="4804"/>
                  </a:cubicBezTo>
                  <a:lnTo>
                    <a:pt x="6584" y="3422"/>
                  </a:lnTo>
                  <a:cubicBezTo>
                    <a:pt x="7525" y="3291"/>
                    <a:pt x="8180" y="2422"/>
                    <a:pt x="8049" y="1482"/>
                  </a:cubicBezTo>
                  <a:cubicBezTo>
                    <a:pt x="7929" y="622"/>
                    <a:pt x="7182" y="1"/>
                    <a:pt x="6336" y="1"/>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67" name="Google Shape;567;p30"/>
            <p:cNvSpPr/>
            <p:nvPr/>
          </p:nvSpPr>
          <p:spPr>
            <a:xfrm>
              <a:off x="3209325" y="2027050"/>
              <a:ext cx="209275" cy="110375"/>
            </a:xfrm>
            <a:custGeom>
              <a:avLst/>
              <a:gdLst/>
              <a:ahLst/>
              <a:cxnLst/>
              <a:rect l="l" t="t" r="r" b="b"/>
              <a:pathLst>
                <a:path w="8371" h="4415" extrusionOk="0">
                  <a:moveTo>
                    <a:pt x="6227" y="1"/>
                  </a:moveTo>
                  <a:cubicBezTo>
                    <a:pt x="6184" y="1"/>
                    <a:pt x="6140" y="2"/>
                    <a:pt x="6096" y="5"/>
                  </a:cubicBezTo>
                  <a:lnTo>
                    <a:pt x="2024" y="255"/>
                  </a:lnTo>
                  <a:cubicBezTo>
                    <a:pt x="881" y="327"/>
                    <a:pt x="0" y="1315"/>
                    <a:pt x="72" y="2470"/>
                  </a:cubicBezTo>
                  <a:cubicBezTo>
                    <a:pt x="140" y="3569"/>
                    <a:pt x="1057" y="4415"/>
                    <a:pt x="2154" y="4415"/>
                  </a:cubicBezTo>
                  <a:cubicBezTo>
                    <a:pt x="2198" y="4415"/>
                    <a:pt x="2242" y="4413"/>
                    <a:pt x="2286" y="4410"/>
                  </a:cubicBezTo>
                  <a:lnTo>
                    <a:pt x="6358" y="4160"/>
                  </a:lnTo>
                  <a:cubicBezTo>
                    <a:pt x="7501" y="4089"/>
                    <a:pt x="8370" y="3101"/>
                    <a:pt x="8299" y="1958"/>
                  </a:cubicBezTo>
                  <a:cubicBezTo>
                    <a:pt x="8230" y="847"/>
                    <a:pt x="7314" y="1"/>
                    <a:pt x="6227" y="1"/>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68" name="Google Shape;568;p30"/>
            <p:cNvSpPr/>
            <p:nvPr/>
          </p:nvSpPr>
          <p:spPr>
            <a:xfrm>
              <a:off x="3180150" y="1924675"/>
              <a:ext cx="209275" cy="110350"/>
            </a:xfrm>
            <a:custGeom>
              <a:avLst/>
              <a:gdLst/>
              <a:ahLst/>
              <a:cxnLst/>
              <a:rect l="l" t="t" r="r" b="b"/>
              <a:pathLst>
                <a:path w="8371" h="4414" extrusionOk="0">
                  <a:moveTo>
                    <a:pt x="6228" y="0"/>
                  </a:moveTo>
                  <a:cubicBezTo>
                    <a:pt x="6184" y="0"/>
                    <a:pt x="6140" y="2"/>
                    <a:pt x="6096" y="4"/>
                  </a:cubicBezTo>
                  <a:lnTo>
                    <a:pt x="2024" y="254"/>
                  </a:lnTo>
                  <a:cubicBezTo>
                    <a:pt x="881" y="326"/>
                    <a:pt x="0" y="1314"/>
                    <a:pt x="72" y="2457"/>
                  </a:cubicBezTo>
                  <a:cubicBezTo>
                    <a:pt x="141" y="3567"/>
                    <a:pt x="1057" y="4414"/>
                    <a:pt x="2154" y="4414"/>
                  </a:cubicBezTo>
                  <a:cubicBezTo>
                    <a:pt x="2198" y="4414"/>
                    <a:pt x="2242" y="4412"/>
                    <a:pt x="2286" y="4410"/>
                  </a:cubicBezTo>
                  <a:lnTo>
                    <a:pt x="6358" y="4160"/>
                  </a:lnTo>
                  <a:cubicBezTo>
                    <a:pt x="7501" y="4088"/>
                    <a:pt x="8370" y="3100"/>
                    <a:pt x="8299" y="1945"/>
                  </a:cubicBezTo>
                  <a:cubicBezTo>
                    <a:pt x="8230" y="846"/>
                    <a:pt x="7314" y="0"/>
                    <a:pt x="6228" y="0"/>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69" name="Google Shape;569;p30"/>
            <p:cNvSpPr/>
            <p:nvPr/>
          </p:nvSpPr>
          <p:spPr>
            <a:xfrm>
              <a:off x="3226575" y="2133600"/>
              <a:ext cx="185475" cy="97850"/>
            </a:xfrm>
            <a:custGeom>
              <a:avLst/>
              <a:gdLst/>
              <a:ahLst/>
              <a:cxnLst/>
              <a:rect l="l" t="t" r="r" b="b"/>
              <a:pathLst>
                <a:path w="7419" h="3914" extrusionOk="0">
                  <a:moveTo>
                    <a:pt x="5536" y="1"/>
                  </a:moveTo>
                  <a:cubicBezTo>
                    <a:pt x="5493" y="1"/>
                    <a:pt x="5450" y="2"/>
                    <a:pt x="5406" y="6"/>
                  </a:cubicBezTo>
                  <a:lnTo>
                    <a:pt x="1799" y="220"/>
                  </a:lnTo>
                  <a:cubicBezTo>
                    <a:pt x="775" y="291"/>
                    <a:pt x="1" y="1160"/>
                    <a:pt x="60" y="2184"/>
                  </a:cubicBezTo>
                  <a:cubicBezTo>
                    <a:pt x="129" y="3160"/>
                    <a:pt x="939" y="3914"/>
                    <a:pt x="1914" y="3914"/>
                  </a:cubicBezTo>
                  <a:cubicBezTo>
                    <a:pt x="1951" y="3914"/>
                    <a:pt x="1988" y="3913"/>
                    <a:pt x="2025" y="3911"/>
                  </a:cubicBezTo>
                  <a:lnTo>
                    <a:pt x="5632" y="3685"/>
                  </a:lnTo>
                  <a:cubicBezTo>
                    <a:pt x="6644" y="3625"/>
                    <a:pt x="7418" y="2744"/>
                    <a:pt x="7359" y="1732"/>
                  </a:cubicBezTo>
                  <a:cubicBezTo>
                    <a:pt x="7302" y="752"/>
                    <a:pt x="6492" y="1"/>
                    <a:pt x="5536" y="1"/>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70" name="Google Shape;570;p30"/>
            <p:cNvSpPr/>
            <p:nvPr/>
          </p:nvSpPr>
          <p:spPr>
            <a:xfrm>
              <a:off x="3227175" y="2231600"/>
              <a:ext cx="163450" cy="86200"/>
            </a:xfrm>
            <a:custGeom>
              <a:avLst/>
              <a:gdLst/>
              <a:ahLst/>
              <a:cxnLst/>
              <a:rect l="l" t="t" r="r" b="b"/>
              <a:pathLst>
                <a:path w="6538" h="3448" extrusionOk="0">
                  <a:moveTo>
                    <a:pt x="4840" y="0"/>
                  </a:moveTo>
                  <a:cubicBezTo>
                    <a:pt x="4810" y="0"/>
                    <a:pt x="4781" y="1"/>
                    <a:pt x="4751" y="3"/>
                  </a:cubicBezTo>
                  <a:lnTo>
                    <a:pt x="1572" y="205"/>
                  </a:lnTo>
                  <a:cubicBezTo>
                    <a:pt x="679" y="253"/>
                    <a:pt x="1" y="1027"/>
                    <a:pt x="48" y="1920"/>
                  </a:cubicBezTo>
                  <a:cubicBezTo>
                    <a:pt x="105" y="2787"/>
                    <a:pt x="820" y="3447"/>
                    <a:pt x="1666" y="3447"/>
                  </a:cubicBezTo>
                  <a:cubicBezTo>
                    <a:pt x="1702" y="3447"/>
                    <a:pt x="1738" y="3446"/>
                    <a:pt x="1775" y="3444"/>
                  </a:cubicBezTo>
                  <a:lnTo>
                    <a:pt x="4954" y="3253"/>
                  </a:lnTo>
                  <a:cubicBezTo>
                    <a:pt x="5847" y="3194"/>
                    <a:pt x="6537" y="2420"/>
                    <a:pt x="6478" y="1527"/>
                  </a:cubicBezTo>
                  <a:cubicBezTo>
                    <a:pt x="6420" y="663"/>
                    <a:pt x="5695" y="0"/>
                    <a:pt x="4840" y="0"/>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grpSp>
      <p:sp>
        <p:nvSpPr>
          <p:cNvPr id="3" name="Text Placeholder 2">
            <a:extLst>
              <a:ext uri="{FF2B5EF4-FFF2-40B4-BE49-F238E27FC236}">
                <a16:creationId xmlns:a16="http://schemas.microsoft.com/office/drawing/2014/main" id="{2C52532D-FC82-9245-8F77-88166F3FCB9D}"/>
              </a:ext>
            </a:extLst>
          </p:cNvPr>
          <p:cNvSpPr>
            <a:spLocks noGrp="1"/>
          </p:cNvSpPr>
          <p:nvPr>
            <p:ph type="body" idx="1"/>
          </p:nvPr>
        </p:nvSpPr>
        <p:spPr>
          <a:xfrm>
            <a:off x="3800302" y="1602284"/>
            <a:ext cx="5997600" cy="582234"/>
          </a:xfrm>
        </p:spPr>
        <p:txBody>
          <a:bodyPr/>
          <a:lstStyle/>
          <a:p>
            <a:pPr marL="169329" marR="0" indent="0" algn="l" rtl="0">
              <a:lnSpc>
                <a:spcPct val="115000"/>
              </a:lnSpc>
              <a:spcBef>
                <a:spcPts val="0"/>
              </a:spcBef>
              <a:spcAft>
                <a:spcPts val="0"/>
              </a:spcAft>
              <a:buClr>
                <a:srgbClr val="252D48"/>
              </a:buClr>
              <a:buSzPts val="1600"/>
              <a:buNone/>
            </a:pPr>
            <a:r>
              <a:rPr lang="en-US" sz="2400" b="1" dirty="0">
                <a:solidFill>
                  <a:srgbClr val="002060"/>
                </a:solidFill>
              </a:rPr>
              <a:t>GOALS</a:t>
            </a:r>
          </a:p>
        </p:txBody>
      </p:sp>
      <p:sp>
        <p:nvSpPr>
          <p:cNvPr id="571" name="Google Shape;571;p30"/>
          <p:cNvSpPr txBox="1">
            <a:spLocks noGrp="1"/>
          </p:cNvSpPr>
          <p:nvPr>
            <p:ph type="title"/>
          </p:nvPr>
        </p:nvSpPr>
        <p:spPr>
          <a:xfrm>
            <a:off x="3334786" y="713884"/>
            <a:ext cx="7907413" cy="643200"/>
          </a:xfrm>
        </p:spPr>
        <p:txBody>
          <a:bodyPr spcFirstLastPara="1" vert="horz" wrap="square" lIns="121900" tIns="121900" rIns="121900" bIns="121900" rtlCol="0" anchor="ctr" anchorCtr="0">
            <a:noAutofit/>
          </a:bodyPr>
          <a:lstStyle/>
          <a:p>
            <a:pPr lvl="0" algn="l"/>
            <a:r>
              <a:rPr lang="en" b="1" dirty="0">
                <a:latin typeface="Abel"/>
              </a:rPr>
              <a:t>Discipline/Policy </a:t>
            </a:r>
            <a:endParaRPr lang="en-US" b="1" dirty="0">
              <a:latin typeface="Abel"/>
            </a:endParaRPr>
          </a:p>
        </p:txBody>
      </p:sp>
      <p:sp>
        <p:nvSpPr>
          <p:cNvPr id="4" name="TextBox 3">
            <a:extLst>
              <a:ext uri="{FF2B5EF4-FFF2-40B4-BE49-F238E27FC236}">
                <a16:creationId xmlns:a16="http://schemas.microsoft.com/office/drawing/2014/main" id="{4AC2B70C-63ED-C142-B69B-DB73B672256B}"/>
              </a:ext>
            </a:extLst>
          </p:cNvPr>
          <p:cNvSpPr txBox="1"/>
          <p:nvPr/>
        </p:nvSpPr>
        <p:spPr>
          <a:xfrm>
            <a:off x="3898801" y="2053185"/>
            <a:ext cx="7594781" cy="3970318"/>
          </a:xfrm>
          <a:prstGeom prst="rect">
            <a:avLst/>
          </a:prstGeom>
          <a:noFill/>
        </p:spPr>
        <p:txBody>
          <a:bodyPr wrap="square" rtlCol="0">
            <a:spAutoFit/>
          </a:bodyPr>
          <a:lstStyle/>
          <a:p>
            <a:pPr marL="580073" lvl="0" indent="-457200">
              <a:spcBef>
                <a:spcPts val="1200"/>
              </a:spcBef>
              <a:spcAft>
                <a:spcPts val="2400"/>
              </a:spcAft>
              <a:buSzPct val="100000"/>
              <a:buFont typeface="+mj-lt"/>
              <a:buAutoNum type="arabicPeriod"/>
            </a:pPr>
            <a:r>
              <a:rPr lang="en-US" sz="2400" dirty="0"/>
              <a:t>Update the Student Handbook to specifically address racism and racist incidences</a:t>
            </a:r>
          </a:p>
          <a:p>
            <a:pPr marL="580073" lvl="0" indent="-457200">
              <a:spcAft>
                <a:spcPts val="2400"/>
              </a:spcAft>
              <a:buSzPct val="100000"/>
              <a:buFont typeface="+mj-lt"/>
              <a:buAutoNum type="arabicPeriod"/>
            </a:pPr>
            <a:r>
              <a:rPr lang="en-US" sz="2400" dirty="0"/>
              <a:t>Establish </a:t>
            </a:r>
            <a:r>
              <a:rPr lang="en-US" sz="2400" dirty="0" smtClean="0"/>
              <a:t>a student </a:t>
            </a:r>
            <a:r>
              <a:rPr lang="en-US" sz="2400" dirty="0"/>
              <a:t>r</a:t>
            </a:r>
            <a:r>
              <a:rPr lang="en-US" sz="2400" dirty="0" smtClean="0"/>
              <a:t>eporting </a:t>
            </a:r>
            <a:r>
              <a:rPr lang="en-US" sz="2400" dirty="0"/>
              <a:t>&amp; </a:t>
            </a:r>
            <a:r>
              <a:rPr lang="en-US" sz="2400" dirty="0" smtClean="0"/>
              <a:t>incident tracking </a:t>
            </a:r>
            <a:r>
              <a:rPr lang="en-US" sz="2400" dirty="0"/>
              <a:t>s</a:t>
            </a:r>
            <a:r>
              <a:rPr lang="en-US" sz="2400" dirty="0" smtClean="0"/>
              <a:t>ystem </a:t>
            </a:r>
            <a:r>
              <a:rPr lang="en-US" sz="2400" dirty="0"/>
              <a:t>(“Hotline”)</a:t>
            </a:r>
          </a:p>
          <a:p>
            <a:pPr marL="580073" lvl="0" indent="-457200">
              <a:spcAft>
                <a:spcPts val="2400"/>
              </a:spcAft>
              <a:buSzPct val="100000"/>
              <a:buFont typeface="+mj-lt"/>
              <a:buAutoNum type="arabicPeriod"/>
            </a:pPr>
            <a:r>
              <a:rPr lang="en-US" sz="2400" dirty="0"/>
              <a:t>Create Staff Code of Conduct </a:t>
            </a:r>
            <a:r>
              <a:rPr lang="en-US" sz="2400" dirty="0" smtClean="0"/>
              <a:t>against </a:t>
            </a:r>
            <a:r>
              <a:rPr lang="en-US" sz="2400" dirty="0"/>
              <a:t>d</a:t>
            </a:r>
            <a:r>
              <a:rPr lang="en-US" sz="2400" dirty="0" smtClean="0"/>
              <a:t>iscrimination </a:t>
            </a:r>
            <a:r>
              <a:rPr lang="en-US" sz="2400" dirty="0"/>
              <a:t>&amp; </a:t>
            </a:r>
            <a:r>
              <a:rPr lang="en-US" sz="2400" dirty="0" smtClean="0"/>
              <a:t>tracking/accountability system</a:t>
            </a:r>
            <a:endParaRPr lang="en-US" sz="2400" dirty="0"/>
          </a:p>
          <a:p>
            <a:pPr marL="580073" lvl="0" indent="-457200">
              <a:spcAft>
                <a:spcPts val="2400"/>
              </a:spcAft>
              <a:buSzPct val="100000"/>
              <a:buFont typeface="+mj-lt"/>
              <a:buAutoNum type="arabicPeriod"/>
            </a:pPr>
            <a:r>
              <a:rPr lang="en-US" sz="2400" dirty="0"/>
              <a:t>Expand Restorative Practices to </a:t>
            </a:r>
            <a:r>
              <a:rPr lang="en-US" sz="2400" dirty="0" smtClean="0"/>
              <a:t>ensure </a:t>
            </a:r>
            <a:r>
              <a:rPr lang="en-US" sz="2400" dirty="0"/>
              <a:t>e</a:t>
            </a:r>
            <a:r>
              <a:rPr lang="en-US" sz="2400" dirty="0" smtClean="0"/>
              <a:t>quitable </a:t>
            </a:r>
            <a:r>
              <a:rPr lang="en-US" sz="2400" dirty="0"/>
              <a:t>d</a:t>
            </a:r>
            <a:r>
              <a:rPr lang="en-US" sz="2400" dirty="0" smtClean="0"/>
              <a:t>isciplinary practices</a:t>
            </a:r>
            <a:endParaRPr lang="en-US" sz="2400" dirty="0"/>
          </a:p>
        </p:txBody>
      </p:sp>
    </p:spTree>
    <p:extLst>
      <p:ext uri="{BB962C8B-B14F-4D97-AF65-F5344CB8AC3E}">
        <p14:creationId xmlns:p14="http://schemas.microsoft.com/office/powerpoint/2010/main" val="739185717"/>
      </p:ext>
    </p:extLst>
  </p:cSld>
  <p:clrMapOvr>
    <a:masterClrMapping/>
  </p:clrMapOvr>
  <p:transition spd="slow">
    <p:push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08"/>
        <p:cNvGrpSpPr/>
        <p:nvPr/>
      </p:nvGrpSpPr>
      <p:grpSpPr>
        <a:xfrm>
          <a:off x="0" y="0"/>
          <a:ext cx="0" cy="0"/>
          <a:chOff x="0" y="0"/>
          <a:chExt cx="0" cy="0"/>
        </a:xfrm>
      </p:grpSpPr>
      <p:grpSp>
        <p:nvGrpSpPr>
          <p:cNvPr id="510" name="Google Shape;510;p30"/>
          <p:cNvGrpSpPr/>
          <p:nvPr/>
        </p:nvGrpSpPr>
        <p:grpSpPr>
          <a:xfrm>
            <a:off x="0" y="1857829"/>
            <a:ext cx="3525485" cy="4037222"/>
            <a:chOff x="2188950" y="1008500"/>
            <a:chExt cx="3230200" cy="3699075"/>
          </a:xfrm>
        </p:grpSpPr>
        <p:sp>
          <p:nvSpPr>
            <p:cNvPr id="511" name="Google Shape;511;p30"/>
            <p:cNvSpPr/>
            <p:nvPr/>
          </p:nvSpPr>
          <p:spPr>
            <a:xfrm>
              <a:off x="4200225" y="3835125"/>
              <a:ext cx="318500" cy="465350"/>
            </a:xfrm>
            <a:custGeom>
              <a:avLst/>
              <a:gdLst/>
              <a:ahLst/>
              <a:cxnLst/>
              <a:rect l="l" t="t" r="r" b="b"/>
              <a:pathLst>
                <a:path w="12740" h="18614" extrusionOk="0">
                  <a:moveTo>
                    <a:pt x="9585" y="1"/>
                  </a:moveTo>
                  <a:cubicBezTo>
                    <a:pt x="7025" y="96"/>
                    <a:pt x="3834" y="2989"/>
                    <a:pt x="2739" y="4799"/>
                  </a:cubicBezTo>
                  <a:cubicBezTo>
                    <a:pt x="1655" y="6608"/>
                    <a:pt x="0" y="6775"/>
                    <a:pt x="0" y="6775"/>
                  </a:cubicBezTo>
                  <a:lnTo>
                    <a:pt x="1750" y="17026"/>
                  </a:lnTo>
                  <a:lnTo>
                    <a:pt x="2512" y="16895"/>
                  </a:lnTo>
                  <a:cubicBezTo>
                    <a:pt x="5177" y="18349"/>
                    <a:pt x="8587" y="18613"/>
                    <a:pt x="10718" y="18613"/>
                  </a:cubicBezTo>
                  <a:cubicBezTo>
                    <a:pt x="11939" y="18613"/>
                    <a:pt x="12740" y="18527"/>
                    <a:pt x="12740" y="18527"/>
                  </a:cubicBezTo>
                  <a:lnTo>
                    <a:pt x="9585" y="1"/>
                  </a:ln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12" name="Google Shape;512;p30"/>
            <p:cNvSpPr/>
            <p:nvPr/>
          </p:nvSpPr>
          <p:spPr>
            <a:xfrm>
              <a:off x="4154975" y="3972350"/>
              <a:ext cx="94675" cy="329525"/>
            </a:xfrm>
            <a:custGeom>
              <a:avLst/>
              <a:gdLst/>
              <a:ahLst/>
              <a:cxnLst/>
              <a:rect l="l" t="t" r="r" b="b"/>
              <a:pathLst>
                <a:path w="3787" h="13181" extrusionOk="0">
                  <a:moveTo>
                    <a:pt x="1596" y="0"/>
                  </a:moveTo>
                  <a:lnTo>
                    <a:pt x="0" y="274"/>
                  </a:lnTo>
                  <a:lnTo>
                    <a:pt x="2203" y="13180"/>
                  </a:lnTo>
                  <a:lnTo>
                    <a:pt x="3787" y="12907"/>
                  </a:lnTo>
                  <a:lnTo>
                    <a:pt x="1596" y="0"/>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13" name="Google Shape;513;p30"/>
            <p:cNvSpPr/>
            <p:nvPr/>
          </p:nvSpPr>
          <p:spPr>
            <a:xfrm>
              <a:off x="2188950" y="3947050"/>
              <a:ext cx="2026475" cy="760525"/>
            </a:xfrm>
            <a:custGeom>
              <a:avLst/>
              <a:gdLst/>
              <a:ahLst/>
              <a:cxnLst/>
              <a:rect l="l" t="t" r="r" b="b"/>
              <a:pathLst>
                <a:path w="81059" h="30421" extrusionOk="0">
                  <a:moveTo>
                    <a:pt x="78427" y="0"/>
                  </a:moveTo>
                  <a:lnTo>
                    <a:pt x="1" y="14669"/>
                  </a:lnTo>
                  <a:lnTo>
                    <a:pt x="1" y="30421"/>
                  </a:lnTo>
                  <a:lnTo>
                    <a:pt x="81058" y="15455"/>
                  </a:lnTo>
                  <a:lnTo>
                    <a:pt x="78427" y="0"/>
                  </a:lnTo>
                  <a:close/>
                </a:path>
              </a:pathLst>
            </a:custGeom>
            <a:solidFill>
              <a:srgbClr val="006D8C"/>
            </a:solidFill>
            <a:ln>
              <a:noFill/>
            </a:ln>
          </p:spPr>
          <p:txBody>
            <a:bodyPr spcFirstLastPara="1" wrap="square" lIns="121900" tIns="121900" rIns="121900" bIns="121900" anchor="ctr" anchorCtr="0">
              <a:noAutofit/>
            </a:bodyPr>
            <a:lstStyle/>
            <a:p>
              <a:endParaRPr sz="2400"/>
            </a:p>
          </p:txBody>
        </p:sp>
        <p:sp>
          <p:nvSpPr>
            <p:cNvPr id="514" name="Google Shape;514;p30"/>
            <p:cNvSpPr/>
            <p:nvPr/>
          </p:nvSpPr>
          <p:spPr>
            <a:xfrm>
              <a:off x="4127000" y="4264650"/>
              <a:ext cx="49125" cy="49125"/>
            </a:xfrm>
            <a:custGeom>
              <a:avLst/>
              <a:gdLst/>
              <a:ahLst/>
              <a:cxnLst/>
              <a:rect l="l" t="t" r="r" b="b"/>
              <a:pathLst>
                <a:path w="1965" h="1965" extrusionOk="0">
                  <a:moveTo>
                    <a:pt x="988" y="0"/>
                  </a:moveTo>
                  <a:cubicBezTo>
                    <a:pt x="441" y="0"/>
                    <a:pt x="0" y="441"/>
                    <a:pt x="0" y="976"/>
                  </a:cubicBezTo>
                  <a:cubicBezTo>
                    <a:pt x="0" y="1524"/>
                    <a:pt x="441" y="1965"/>
                    <a:pt x="988" y="1965"/>
                  </a:cubicBezTo>
                  <a:cubicBezTo>
                    <a:pt x="1524" y="1965"/>
                    <a:pt x="1965" y="1524"/>
                    <a:pt x="1965" y="976"/>
                  </a:cubicBezTo>
                  <a:cubicBezTo>
                    <a:pt x="1965" y="441"/>
                    <a:pt x="1524" y="0"/>
                    <a:pt x="988"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15" name="Google Shape;515;p30"/>
            <p:cNvSpPr/>
            <p:nvPr/>
          </p:nvSpPr>
          <p:spPr>
            <a:xfrm>
              <a:off x="4395775" y="3781725"/>
              <a:ext cx="269100" cy="564700"/>
            </a:xfrm>
            <a:custGeom>
              <a:avLst/>
              <a:gdLst/>
              <a:ahLst/>
              <a:cxnLst/>
              <a:rect l="l" t="t" r="r" b="b"/>
              <a:pathLst>
                <a:path w="10764" h="22588" extrusionOk="0">
                  <a:moveTo>
                    <a:pt x="5393" y="1"/>
                  </a:moveTo>
                  <a:cubicBezTo>
                    <a:pt x="5275" y="1"/>
                    <a:pt x="5157" y="10"/>
                    <a:pt x="5037" y="29"/>
                  </a:cubicBezTo>
                  <a:lnTo>
                    <a:pt x="1977" y="553"/>
                  </a:lnTo>
                  <a:cubicBezTo>
                    <a:pt x="798" y="755"/>
                    <a:pt x="1" y="1886"/>
                    <a:pt x="203" y="3065"/>
                  </a:cubicBezTo>
                  <a:lnTo>
                    <a:pt x="3215" y="20770"/>
                  </a:lnTo>
                  <a:cubicBezTo>
                    <a:pt x="3396" y="21836"/>
                    <a:pt x="4313" y="22587"/>
                    <a:pt x="5357" y="22587"/>
                  </a:cubicBezTo>
                  <a:cubicBezTo>
                    <a:pt x="5479" y="22587"/>
                    <a:pt x="5603" y="22577"/>
                    <a:pt x="5727" y="22556"/>
                  </a:cubicBezTo>
                  <a:lnTo>
                    <a:pt x="8787" y="22032"/>
                  </a:lnTo>
                  <a:cubicBezTo>
                    <a:pt x="9966" y="21829"/>
                    <a:pt x="10764" y="20710"/>
                    <a:pt x="10561" y="19520"/>
                  </a:cubicBezTo>
                  <a:lnTo>
                    <a:pt x="7549" y="1815"/>
                  </a:lnTo>
                  <a:cubicBezTo>
                    <a:pt x="7367" y="744"/>
                    <a:pt x="6443" y="1"/>
                    <a:pt x="5393" y="1"/>
                  </a:cubicBezTo>
                  <a:close/>
                </a:path>
              </a:pathLst>
            </a:custGeom>
            <a:solidFill>
              <a:srgbClr val="252D48"/>
            </a:solidFill>
            <a:ln>
              <a:noFill/>
            </a:ln>
          </p:spPr>
          <p:txBody>
            <a:bodyPr spcFirstLastPara="1" wrap="square" lIns="121900" tIns="121900" rIns="121900" bIns="121900" anchor="ctr" anchorCtr="0">
              <a:noAutofit/>
            </a:bodyPr>
            <a:lstStyle/>
            <a:p>
              <a:endParaRPr sz="2400"/>
            </a:p>
          </p:txBody>
        </p:sp>
        <p:sp>
          <p:nvSpPr>
            <p:cNvPr id="516" name="Google Shape;516;p30"/>
            <p:cNvSpPr/>
            <p:nvPr/>
          </p:nvSpPr>
          <p:spPr>
            <a:xfrm>
              <a:off x="5117000" y="3290425"/>
              <a:ext cx="302150" cy="302425"/>
            </a:xfrm>
            <a:custGeom>
              <a:avLst/>
              <a:gdLst/>
              <a:ahLst/>
              <a:cxnLst/>
              <a:rect l="l" t="t" r="r" b="b"/>
              <a:pathLst>
                <a:path w="12086" h="12097" extrusionOk="0">
                  <a:moveTo>
                    <a:pt x="6049" y="0"/>
                  </a:moveTo>
                  <a:cubicBezTo>
                    <a:pt x="2703" y="0"/>
                    <a:pt x="0" y="2715"/>
                    <a:pt x="0" y="6048"/>
                  </a:cubicBezTo>
                  <a:cubicBezTo>
                    <a:pt x="0" y="9394"/>
                    <a:pt x="2703" y="12097"/>
                    <a:pt x="6049" y="12097"/>
                  </a:cubicBezTo>
                  <a:cubicBezTo>
                    <a:pt x="9382" y="12097"/>
                    <a:pt x="12085" y="9394"/>
                    <a:pt x="12085" y="6048"/>
                  </a:cubicBezTo>
                  <a:cubicBezTo>
                    <a:pt x="12085" y="2715"/>
                    <a:pt x="9382" y="0"/>
                    <a:pt x="6049" y="0"/>
                  </a:cubicBezTo>
                  <a:close/>
                </a:path>
              </a:pathLst>
            </a:custGeom>
            <a:solidFill>
              <a:srgbClr val="006D8C"/>
            </a:solidFill>
            <a:ln>
              <a:noFill/>
            </a:ln>
          </p:spPr>
          <p:txBody>
            <a:bodyPr spcFirstLastPara="1" wrap="square" lIns="121900" tIns="121900" rIns="121900" bIns="121900" anchor="ctr" anchorCtr="0">
              <a:noAutofit/>
            </a:bodyPr>
            <a:lstStyle/>
            <a:p>
              <a:endParaRPr sz="2400"/>
            </a:p>
          </p:txBody>
        </p:sp>
        <p:sp>
          <p:nvSpPr>
            <p:cNvPr id="517" name="Google Shape;517;p30"/>
            <p:cNvSpPr/>
            <p:nvPr/>
          </p:nvSpPr>
          <p:spPr>
            <a:xfrm>
              <a:off x="5140800" y="3272550"/>
              <a:ext cx="185475" cy="370900"/>
            </a:xfrm>
            <a:custGeom>
              <a:avLst/>
              <a:gdLst/>
              <a:ahLst/>
              <a:cxnLst/>
              <a:rect l="l" t="t" r="r" b="b"/>
              <a:pathLst>
                <a:path w="7419" h="14836" extrusionOk="0">
                  <a:moveTo>
                    <a:pt x="1" y="1"/>
                  </a:moveTo>
                  <a:lnTo>
                    <a:pt x="2525" y="14836"/>
                  </a:lnTo>
                  <a:lnTo>
                    <a:pt x="7418" y="12431"/>
                  </a:lnTo>
                  <a:lnTo>
                    <a:pt x="5406" y="656"/>
                  </a:lnTo>
                  <a:lnTo>
                    <a:pt x="1"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18" name="Google Shape;518;p30"/>
            <p:cNvSpPr/>
            <p:nvPr/>
          </p:nvSpPr>
          <p:spPr>
            <a:xfrm>
              <a:off x="4159150" y="3453525"/>
              <a:ext cx="302125" cy="302150"/>
            </a:xfrm>
            <a:custGeom>
              <a:avLst/>
              <a:gdLst/>
              <a:ahLst/>
              <a:cxnLst/>
              <a:rect l="l" t="t" r="r" b="b"/>
              <a:pathLst>
                <a:path w="12085" h="12086" extrusionOk="0">
                  <a:moveTo>
                    <a:pt x="6048" y="1"/>
                  </a:moveTo>
                  <a:cubicBezTo>
                    <a:pt x="2703" y="1"/>
                    <a:pt x="0" y="2703"/>
                    <a:pt x="0" y="6049"/>
                  </a:cubicBezTo>
                  <a:cubicBezTo>
                    <a:pt x="0" y="9383"/>
                    <a:pt x="2703" y="12086"/>
                    <a:pt x="6048" y="12086"/>
                  </a:cubicBezTo>
                  <a:cubicBezTo>
                    <a:pt x="9382" y="12086"/>
                    <a:pt x="12085" y="9383"/>
                    <a:pt x="12085" y="6049"/>
                  </a:cubicBezTo>
                  <a:cubicBezTo>
                    <a:pt x="12085" y="2703"/>
                    <a:pt x="9382" y="1"/>
                    <a:pt x="6048"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19" name="Google Shape;519;p30"/>
            <p:cNvSpPr/>
            <p:nvPr/>
          </p:nvSpPr>
          <p:spPr>
            <a:xfrm>
              <a:off x="5095875" y="2977800"/>
              <a:ext cx="248850" cy="944050"/>
            </a:xfrm>
            <a:custGeom>
              <a:avLst/>
              <a:gdLst/>
              <a:ahLst/>
              <a:cxnLst/>
              <a:rect l="l" t="t" r="r" b="b"/>
              <a:pathLst>
                <a:path w="9954" h="37762" extrusionOk="0">
                  <a:moveTo>
                    <a:pt x="2088" y="0"/>
                  </a:moveTo>
                  <a:cubicBezTo>
                    <a:pt x="1980" y="0"/>
                    <a:pt x="1872" y="9"/>
                    <a:pt x="1762" y="27"/>
                  </a:cubicBezTo>
                  <a:cubicBezTo>
                    <a:pt x="702" y="206"/>
                    <a:pt x="0" y="1218"/>
                    <a:pt x="179" y="2278"/>
                  </a:cubicBezTo>
                  <a:lnTo>
                    <a:pt x="5941" y="36139"/>
                  </a:lnTo>
                  <a:cubicBezTo>
                    <a:pt x="6101" y="37089"/>
                    <a:pt x="6922" y="37762"/>
                    <a:pt x="7854" y="37762"/>
                  </a:cubicBezTo>
                  <a:cubicBezTo>
                    <a:pt x="7961" y="37762"/>
                    <a:pt x="8070" y="37753"/>
                    <a:pt x="8180" y="37734"/>
                  </a:cubicBezTo>
                  <a:cubicBezTo>
                    <a:pt x="9239" y="37556"/>
                    <a:pt x="9954" y="36544"/>
                    <a:pt x="9763" y="35496"/>
                  </a:cubicBezTo>
                  <a:lnTo>
                    <a:pt x="4012" y="1623"/>
                  </a:lnTo>
                  <a:cubicBezTo>
                    <a:pt x="3842" y="673"/>
                    <a:pt x="3020" y="0"/>
                    <a:pt x="2088" y="0"/>
                  </a:cubicBezTo>
                  <a:close/>
                </a:path>
              </a:pathLst>
            </a:custGeom>
            <a:solidFill>
              <a:srgbClr val="006D8C"/>
            </a:solidFill>
            <a:ln>
              <a:noFill/>
            </a:ln>
          </p:spPr>
          <p:txBody>
            <a:bodyPr spcFirstLastPara="1" wrap="square" lIns="121900" tIns="121900" rIns="121900" bIns="121900" anchor="ctr" anchorCtr="0">
              <a:noAutofit/>
            </a:bodyPr>
            <a:lstStyle/>
            <a:p>
              <a:endParaRPr sz="2400"/>
            </a:p>
          </p:txBody>
        </p:sp>
        <p:sp>
          <p:nvSpPr>
            <p:cNvPr id="520" name="Google Shape;520;p30"/>
            <p:cNvSpPr/>
            <p:nvPr/>
          </p:nvSpPr>
          <p:spPr>
            <a:xfrm>
              <a:off x="4280275" y="3366725"/>
              <a:ext cx="335500" cy="428725"/>
            </a:xfrm>
            <a:custGeom>
              <a:avLst/>
              <a:gdLst/>
              <a:ahLst/>
              <a:cxnLst/>
              <a:rect l="l" t="t" r="r" b="b"/>
              <a:pathLst>
                <a:path w="13420" h="17149" extrusionOk="0">
                  <a:moveTo>
                    <a:pt x="9098" y="0"/>
                  </a:moveTo>
                  <a:cubicBezTo>
                    <a:pt x="8976" y="0"/>
                    <a:pt x="8853" y="11"/>
                    <a:pt x="8728" y="32"/>
                  </a:cubicBezTo>
                  <a:lnTo>
                    <a:pt x="1989" y="1187"/>
                  </a:lnTo>
                  <a:cubicBezTo>
                    <a:pt x="799" y="1389"/>
                    <a:pt x="1" y="2508"/>
                    <a:pt x="203" y="3699"/>
                  </a:cubicBezTo>
                  <a:lnTo>
                    <a:pt x="2192" y="15343"/>
                  </a:lnTo>
                  <a:cubicBezTo>
                    <a:pt x="2373" y="16399"/>
                    <a:pt x="3289" y="17149"/>
                    <a:pt x="4334" y="17149"/>
                  </a:cubicBezTo>
                  <a:cubicBezTo>
                    <a:pt x="4456" y="17149"/>
                    <a:pt x="4579" y="17138"/>
                    <a:pt x="4704" y="17117"/>
                  </a:cubicBezTo>
                  <a:lnTo>
                    <a:pt x="11443" y="15974"/>
                  </a:lnTo>
                  <a:cubicBezTo>
                    <a:pt x="12622" y="15772"/>
                    <a:pt x="13419" y="14653"/>
                    <a:pt x="13229" y="13462"/>
                  </a:cubicBezTo>
                  <a:lnTo>
                    <a:pt x="11240" y="1818"/>
                  </a:lnTo>
                  <a:cubicBezTo>
                    <a:pt x="11059" y="752"/>
                    <a:pt x="10143" y="0"/>
                    <a:pt x="9098" y="0"/>
                  </a:cubicBezTo>
                  <a:close/>
                </a:path>
              </a:pathLst>
            </a:custGeom>
            <a:solidFill>
              <a:srgbClr val="006D8C"/>
            </a:solidFill>
            <a:ln>
              <a:noFill/>
            </a:ln>
          </p:spPr>
          <p:txBody>
            <a:bodyPr spcFirstLastPara="1" wrap="square" lIns="121900" tIns="121900" rIns="121900" bIns="121900" anchor="ctr" anchorCtr="0">
              <a:noAutofit/>
            </a:bodyPr>
            <a:lstStyle/>
            <a:p>
              <a:endParaRPr sz="2400"/>
            </a:p>
          </p:txBody>
        </p:sp>
        <p:sp>
          <p:nvSpPr>
            <p:cNvPr id="521" name="Google Shape;521;p30"/>
            <p:cNvSpPr/>
            <p:nvPr/>
          </p:nvSpPr>
          <p:spPr>
            <a:xfrm>
              <a:off x="4561275" y="3034725"/>
              <a:ext cx="683150" cy="846550"/>
            </a:xfrm>
            <a:custGeom>
              <a:avLst/>
              <a:gdLst/>
              <a:ahLst/>
              <a:cxnLst/>
              <a:rect l="l" t="t" r="r" b="b"/>
              <a:pathLst>
                <a:path w="27326" h="33862" extrusionOk="0">
                  <a:moveTo>
                    <a:pt x="21563" y="1"/>
                  </a:moveTo>
                  <a:cubicBezTo>
                    <a:pt x="13383" y="11514"/>
                    <a:pt x="0" y="15098"/>
                    <a:pt x="0" y="15098"/>
                  </a:cubicBezTo>
                  <a:lnTo>
                    <a:pt x="989" y="20920"/>
                  </a:lnTo>
                  <a:lnTo>
                    <a:pt x="1989" y="26742"/>
                  </a:lnTo>
                  <a:cubicBezTo>
                    <a:pt x="1989" y="26742"/>
                    <a:pt x="2564" y="26698"/>
                    <a:pt x="3579" y="26698"/>
                  </a:cubicBezTo>
                  <a:cubicBezTo>
                    <a:pt x="7533" y="26698"/>
                    <a:pt x="18153" y="27362"/>
                    <a:pt x="27325" y="33862"/>
                  </a:cubicBezTo>
                  <a:lnTo>
                    <a:pt x="24444" y="16931"/>
                  </a:lnTo>
                  <a:lnTo>
                    <a:pt x="21563"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22" name="Google Shape;522;p30"/>
            <p:cNvSpPr/>
            <p:nvPr/>
          </p:nvSpPr>
          <p:spPr>
            <a:xfrm>
              <a:off x="4329400" y="3677075"/>
              <a:ext cx="166400" cy="55975"/>
            </a:xfrm>
            <a:custGeom>
              <a:avLst/>
              <a:gdLst/>
              <a:ahLst/>
              <a:cxnLst/>
              <a:rect l="l" t="t" r="r" b="b"/>
              <a:pathLst>
                <a:path w="6656" h="2239" extrusionOk="0">
                  <a:moveTo>
                    <a:pt x="6466" y="0"/>
                  </a:moveTo>
                  <a:cubicBezTo>
                    <a:pt x="6394" y="322"/>
                    <a:pt x="6144" y="584"/>
                    <a:pt x="5799" y="643"/>
                  </a:cubicBezTo>
                  <a:lnTo>
                    <a:pt x="0" y="1631"/>
                  </a:lnTo>
                  <a:lnTo>
                    <a:pt x="108" y="2239"/>
                  </a:lnTo>
                  <a:lnTo>
                    <a:pt x="5906" y="1262"/>
                  </a:lnTo>
                  <a:cubicBezTo>
                    <a:pt x="6358" y="1179"/>
                    <a:pt x="6656" y="750"/>
                    <a:pt x="6585" y="298"/>
                  </a:cubicBezTo>
                  <a:cubicBezTo>
                    <a:pt x="6561" y="191"/>
                    <a:pt x="6525" y="96"/>
                    <a:pt x="6466"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23" name="Google Shape;523;p30"/>
            <p:cNvSpPr/>
            <p:nvPr/>
          </p:nvSpPr>
          <p:spPr>
            <a:xfrm>
              <a:off x="4310350" y="3569625"/>
              <a:ext cx="166125" cy="55975"/>
            </a:xfrm>
            <a:custGeom>
              <a:avLst/>
              <a:gdLst/>
              <a:ahLst/>
              <a:cxnLst/>
              <a:rect l="l" t="t" r="r" b="b"/>
              <a:pathLst>
                <a:path w="6645" h="2239" extrusionOk="0">
                  <a:moveTo>
                    <a:pt x="6454" y="0"/>
                  </a:moveTo>
                  <a:cubicBezTo>
                    <a:pt x="6394" y="322"/>
                    <a:pt x="6132" y="584"/>
                    <a:pt x="5787" y="643"/>
                  </a:cubicBezTo>
                  <a:lnTo>
                    <a:pt x="0" y="1631"/>
                  </a:lnTo>
                  <a:lnTo>
                    <a:pt x="96" y="2239"/>
                  </a:lnTo>
                  <a:lnTo>
                    <a:pt x="5894" y="1262"/>
                  </a:lnTo>
                  <a:cubicBezTo>
                    <a:pt x="6346" y="1179"/>
                    <a:pt x="6644" y="750"/>
                    <a:pt x="6573" y="298"/>
                  </a:cubicBezTo>
                  <a:cubicBezTo>
                    <a:pt x="6549" y="191"/>
                    <a:pt x="6513" y="95"/>
                    <a:pt x="6454"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24" name="Google Shape;524;p30"/>
            <p:cNvSpPr/>
            <p:nvPr/>
          </p:nvSpPr>
          <p:spPr>
            <a:xfrm>
              <a:off x="4292775" y="3460975"/>
              <a:ext cx="166425" cy="56275"/>
            </a:xfrm>
            <a:custGeom>
              <a:avLst/>
              <a:gdLst/>
              <a:ahLst/>
              <a:cxnLst/>
              <a:rect l="l" t="t" r="r" b="b"/>
              <a:pathLst>
                <a:path w="6657" h="2251" extrusionOk="0">
                  <a:moveTo>
                    <a:pt x="6466" y="0"/>
                  </a:moveTo>
                  <a:cubicBezTo>
                    <a:pt x="6395" y="322"/>
                    <a:pt x="6133" y="584"/>
                    <a:pt x="5787" y="643"/>
                  </a:cubicBezTo>
                  <a:lnTo>
                    <a:pt x="1" y="1632"/>
                  </a:lnTo>
                  <a:lnTo>
                    <a:pt x="96" y="2251"/>
                  </a:lnTo>
                  <a:lnTo>
                    <a:pt x="5895" y="1262"/>
                  </a:lnTo>
                  <a:cubicBezTo>
                    <a:pt x="6347" y="1179"/>
                    <a:pt x="6657" y="750"/>
                    <a:pt x="6573" y="298"/>
                  </a:cubicBezTo>
                  <a:cubicBezTo>
                    <a:pt x="6561" y="191"/>
                    <a:pt x="6514" y="96"/>
                    <a:pt x="6466"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25" name="Google Shape;525;p30"/>
            <p:cNvSpPr/>
            <p:nvPr/>
          </p:nvSpPr>
          <p:spPr>
            <a:xfrm>
              <a:off x="4389825" y="3764275"/>
              <a:ext cx="197075" cy="109275"/>
            </a:xfrm>
            <a:custGeom>
              <a:avLst/>
              <a:gdLst/>
              <a:ahLst/>
              <a:cxnLst/>
              <a:rect l="l" t="t" r="r" b="b"/>
              <a:pathLst>
                <a:path w="7883" h="4371" extrusionOk="0">
                  <a:moveTo>
                    <a:pt x="7358" y="1"/>
                  </a:moveTo>
                  <a:lnTo>
                    <a:pt x="0" y="1251"/>
                  </a:lnTo>
                  <a:lnTo>
                    <a:pt x="536" y="4370"/>
                  </a:lnTo>
                  <a:lnTo>
                    <a:pt x="7882" y="3120"/>
                  </a:lnTo>
                  <a:lnTo>
                    <a:pt x="7358" y="1"/>
                  </a:lnTo>
                  <a:close/>
                </a:path>
              </a:pathLst>
            </a:custGeom>
            <a:solidFill>
              <a:srgbClr val="1A1A1A"/>
            </a:solidFill>
            <a:ln>
              <a:noFill/>
            </a:ln>
          </p:spPr>
          <p:txBody>
            <a:bodyPr spcFirstLastPara="1" wrap="square" lIns="121900" tIns="121900" rIns="121900" bIns="121900" anchor="ctr" anchorCtr="0">
              <a:noAutofit/>
            </a:bodyPr>
            <a:lstStyle/>
            <a:p>
              <a:endParaRPr sz="2400"/>
            </a:p>
          </p:txBody>
        </p:sp>
        <p:sp>
          <p:nvSpPr>
            <p:cNvPr id="526" name="Google Shape;526;p30"/>
            <p:cNvSpPr/>
            <p:nvPr/>
          </p:nvSpPr>
          <p:spPr>
            <a:xfrm>
              <a:off x="4369275" y="3817750"/>
              <a:ext cx="204525" cy="120450"/>
            </a:xfrm>
            <a:custGeom>
              <a:avLst/>
              <a:gdLst/>
              <a:ahLst/>
              <a:cxnLst/>
              <a:rect l="l" t="t" r="r" b="b"/>
              <a:pathLst>
                <a:path w="8181" h="4818" extrusionOk="0">
                  <a:moveTo>
                    <a:pt x="6337" y="0"/>
                  </a:moveTo>
                  <a:cubicBezTo>
                    <a:pt x="6258" y="0"/>
                    <a:pt x="6177" y="6"/>
                    <a:pt x="6097" y="17"/>
                  </a:cubicBezTo>
                  <a:lnTo>
                    <a:pt x="1168" y="1088"/>
                  </a:lnTo>
                  <a:cubicBezTo>
                    <a:pt x="465" y="1374"/>
                    <a:pt x="1" y="1886"/>
                    <a:pt x="132" y="2839"/>
                  </a:cubicBezTo>
                  <a:lnTo>
                    <a:pt x="215" y="3208"/>
                  </a:lnTo>
                  <a:cubicBezTo>
                    <a:pt x="336" y="4079"/>
                    <a:pt x="162" y="4817"/>
                    <a:pt x="883" y="4817"/>
                  </a:cubicBezTo>
                  <a:cubicBezTo>
                    <a:pt x="940" y="4817"/>
                    <a:pt x="1003" y="4813"/>
                    <a:pt x="1072" y="4803"/>
                  </a:cubicBezTo>
                  <a:lnTo>
                    <a:pt x="6585" y="3422"/>
                  </a:lnTo>
                  <a:cubicBezTo>
                    <a:pt x="7526" y="3291"/>
                    <a:pt x="8180" y="2422"/>
                    <a:pt x="8049" y="1481"/>
                  </a:cubicBezTo>
                  <a:cubicBezTo>
                    <a:pt x="7930" y="621"/>
                    <a:pt x="7183" y="0"/>
                    <a:pt x="6337" y="0"/>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27" name="Google Shape;527;p30"/>
            <p:cNvSpPr/>
            <p:nvPr/>
          </p:nvSpPr>
          <p:spPr>
            <a:xfrm>
              <a:off x="4511575" y="3996350"/>
              <a:ext cx="209275" cy="110375"/>
            </a:xfrm>
            <a:custGeom>
              <a:avLst/>
              <a:gdLst/>
              <a:ahLst/>
              <a:cxnLst/>
              <a:rect l="l" t="t" r="r" b="b"/>
              <a:pathLst>
                <a:path w="8371" h="4415" extrusionOk="0">
                  <a:moveTo>
                    <a:pt x="6227" y="1"/>
                  </a:moveTo>
                  <a:cubicBezTo>
                    <a:pt x="6184" y="1"/>
                    <a:pt x="6140" y="2"/>
                    <a:pt x="6096" y="5"/>
                  </a:cubicBezTo>
                  <a:lnTo>
                    <a:pt x="2024" y="255"/>
                  </a:lnTo>
                  <a:cubicBezTo>
                    <a:pt x="869" y="326"/>
                    <a:pt x="0" y="1314"/>
                    <a:pt x="71" y="2469"/>
                  </a:cubicBezTo>
                  <a:cubicBezTo>
                    <a:pt x="140" y="3568"/>
                    <a:pt x="1056" y="4414"/>
                    <a:pt x="2143" y="4414"/>
                  </a:cubicBezTo>
                  <a:cubicBezTo>
                    <a:pt x="2186" y="4414"/>
                    <a:pt x="2230" y="4413"/>
                    <a:pt x="2274" y="4410"/>
                  </a:cubicBezTo>
                  <a:lnTo>
                    <a:pt x="6346" y="4160"/>
                  </a:lnTo>
                  <a:cubicBezTo>
                    <a:pt x="7501" y="4089"/>
                    <a:pt x="8370" y="3100"/>
                    <a:pt x="8299" y="1957"/>
                  </a:cubicBezTo>
                  <a:cubicBezTo>
                    <a:pt x="8230" y="847"/>
                    <a:pt x="7314" y="1"/>
                    <a:pt x="6227" y="1"/>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28" name="Google Shape;528;p30"/>
            <p:cNvSpPr/>
            <p:nvPr/>
          </p:nvSpPr>
          <p:spPr>
            <a:xfrm>
              <a:off x="4482400" y="3893950"/>
              <a:ext cx="209275" cy="110375"/>
            </a:xfrm>
            <a:custGeom>
              <a:avLst/>
              <a:gdLst/>
              <a:ahLst/>
              <a:cxnLst/>
              <a:rect l="l" t="t" r="r" b="b"/>
              <a:pathLst>
                <a:path w="8371" h="4415" extrusionOk="0">
                  <a:moveTo>
                    <a:pt x="6228" y="1"/>
                  </a:moveTo>
                  <a:cubicBezTo>
                    <a:pt x="6184" y="1"/>
                    <a:pt x="6140" y="2"/>
                    <a:pt x="6096" y="5"/>
                  </a:cubicBezTo>
                  <a:lnTo>
                    <a:pt x="2024" y="255"/>
                  </a:lnTo>
                  <a:cubicBezTo>
                    <a:pt x="881" y="326"/>
                    <a:pt x="0" y="1315"/>
                    <a:pt x="72" y="2458"/>
                  </a:cubicBezTo>
                  <a:cubicBezTo>
                    <a:pt x="140" y="3568"/>
                    <a:pt x="1057" y="4414"/>
                    <a:pt x="2154" y="4414"/>
                  </a:cubicBezTo>
                  <a:cubicBezTo>
                    <a:pt x="2198" y="4414"/>
                    <a:pt x="2242" y="4413"/>
                    <a:pt x="2286" y="4410"/>
                  </a:cubicBezTo>
                  <a:lnTo>
                    <a:pt x="6358" y="4160"/>
                  </a:lnTo>
                  <a:cubicBezTo>
                    <a:pt x="7501" y="4089"/>
                    <a:pt x="8370" y="3101"/>
                    <a:pt x="8299" y="1946"/>
                  </a:cubicBezTo>
                  <a:cubicBezTo>
                    <a:pt x="8230" y="847"/>
                    <a:pt x="7314" y="1"/>
                    <a:pt x="6228" y="1"/>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29" name="Google Shape;529;p30"/>
            <p:cNvSpPr/>
            <p:nvPr/>
          </p:nvSpPr>
          <p:spPr>
            <a:xfrm>
              <a:off x="4528825" y="4102900"/>
              <a:ext cx="185475" cy="97850"/>
            </a:xfrm>
            <a:custGeom>
              <a:avLst/>
              <a:gdLst/>
              <a:ahLst/>
              <a:cxnLst/>
              <a:rect l="l" t="t" r="r" b="b"/>
              <a:pathLst>
                <a:path w="7419" h="3914" extrusionOk="0">
                  <a:moveTo>
                    <a:pt x="5536" y="1"/>
                  </a:moveTo>
                  <a:cubicBezTo>
                    <a:pt x="5493" y="1"/>
                    <a:pt x="5449" y="2"/>
                    <a:pt x="5406" y="5"/>
                  </a:cubicBezTo>
                  <a:lnTo>
                    <a:pt x="1798" y="219"/>
                  </a:lnTo>
                  <a:cubicBezTo>
                    <a:pt x="775" y="291"/>
                    <a:pt x="1" y="1160"/>
                    <a:pt x="60" y="2184"/>
                  </a:cubicBezTo>
                  <a:cubicBezTo>
                    <a:pt x="129" y="3159"/>
                    <a:pt x="939" y="3914"/>
                    <a:pt x="1914" y="3914"/>
                  </a:cubicBezTo>
                  <a:cubicBezTo>
                    <a:pt x="1951" y="3914"/>
                    <a:pt x="1988" y="3913"/>
                    <a:pt x="2025" y="3910"/>
                  </a:cubicBezTo>
                  <a:lnTo>
                    <a:pt x="5632" y="3684"/>
                  </a:lnTo>
                  <a:cubicBezTo>
                    <a:pt x="6644" y="3625"/>
                    <a:pt x="7418" y="2744"/>
                    <a:pt x="7359" y="1732"/>
                  </a:cubicBezTo>
                  <a:cubicBezTo>
                    <a:pt x="7302" y="752"/>
                    <a:pt x="6492" y="1"/>
                    <a:pt x="5536" y="1"/>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30" name="Google Shape;530;p30"/>
            <p:cNvSpPr/>
            <p:nvPr/>
          </p:nvSpPr>
          <p:spPr>
            <a:xfrm>
              <a:off x="4529425" y="4200875"/>
              <a:ext cx="163150" cy="86200"/>
            </a:xfrm>
            <a:custGeom>
              <a:avLst/>
              <a:gdLst/>
              <a:ahLst/>
              <a:cxnLst/>
              <a:rect l="l" t="t" r="r" b="b"/>
              <a:pathLst>
                <a:path w="6526" h="3448" extrusionOk="0">
                  <a:moveTo>
                    <a:pt x="4839" y="1"/>
                  </a:moveTo>
                  <a:cubicBezTo>
                    <a:pt x="4810" y="1"/>
                    <a:pt x="4781" y="2"/>
                    <a:pt x="4751" y="3"/>
                  </a:cubicBezTo>
                  <a:lnTo>
                    <a:pt x="1572" y="206"/>
                  </a:lnTo>
                  <a:cubicBezTo>
                    <a:pt x="679" y="253"/>
                    <a:pt x="0" y="1027"/>
                    <a:pt x="48" y="1932"/>
                  </a:cubicBezTo>
                  <a:cubicBezTo>
                    <a:pt x="105" y="2788"/>
                    <a:pt x="819" y="3448"/>
                    <a:pt x="1665" y="3448"/>
                  </a:cubicBezTo>
                  <a:cubicBezTo>
                    <a:pt x="1702" y="3448"/>
                    <a:pt x="1738" y="3447"/>
                    <a:pt x="1774" y="3444"/>
                  </a:cubicBezTo>
                  <a:lnTo>
                    <a:pt x="4953" y="3254"/>
                  </a:lnTo>
                  <a:cubicBezTo>
                    <a:pt x="5846" y="3194"/>
                    <a:pt x="6525" y="2420"/>
                    <a:pt x="6477" y="1527"/>
                  </a:cubicBezTo>
                  <a:cubicBezTo>
                    <a:pt x="6420" y="664"/>
                    <a:pt x="5695" y="1"/>
                    <a:pt x="4839" y="1"/>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31" name="Google Shape;531;p30"/>
            <p:cNvSpPr/>
            <p:nvPr/>
          </p:nvSpPr>
          <p:spPr>
            <a:xfrm>
              <a:off x="3549250" y="2850775"/>
              <a:ext cx="318200" cy="465350"/>
            </a:xfrm>
            <a:custGeom>
              <a:avLst/>
              <a:gdLst/>
              <a:ahLst/>
              <a:cxnLst/>
              <a:rect l="l" t="t" r="r" b="b"/>
              <a:pathLst>
                <a:path w="12728" h="18614" extrusionOk="0">
                  <a:moveTo>
                    <a:pt x="9585" y="1"/>
                  </a:moveTo>
                  <a:cubicBezTo>
                    <a:pt x="7025" y="96"/>
                    <a:pt x="3822" y="2989"/>
                    <a:pt x="2739" y="4799"/>
                  </a:cubicBezTo>
                  <a:cubicBezTo>
                    <a:pt x="1643" y="6609"/>
                    <a:pt x="0" y="6775"/>
                    <a:pt x="0" y="6775"/>
                  </a:cubicBezTo>
                  <a:lnTo>
                    <a:pt x="1738" y="17027"/>
                  </a:lnTo>
                  <a:lnTo>
                    <a:pt x="2500" y="16896"/>
                  </a:lnTo>
                  <a:cubicBezTo>
                    <a:pt x="5165" y="18349"/>
                    <a:pt x="8575" y="18614"/>
                    <a:pt x="10706" y="18614"/>
                  </a:cubicBezTo>
                  <a:cubicBezTo>
                    <a:pt x="11927" y="18614"/>
                    <a:pt x="12728" y="18527"/>
                    <a:pt x="12728" y="18527"/>
                  </a:cubicBezTo>
                  <a:lnTo>
                    <a:pt x="9585" y="1"/>
                  </a:ln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32" name="Google Shape;532;p30"/>
            <p:cNvSpPr/>
            <p:nvPr/>
          </p:nvSpPr>
          <p:spPr>
            <a:xfrm>
              <a:off x="3504000" y="2988000"/>
              <a:ext cx="94675" cy="329525"/>
            </a:xfrm>
            <a:custGeom>
              <a:avLst/>
              <a:gdLst/>
              <a:ahLst/>
              <a:cxnLst/>
              <a:rect l="l" t="t" r="r" b="b"/>
              <a:pathLst>
                <a:path w="3787" h="13181" extrusionOk="0">
                  <a:moveTo>
                    <a:pt x="1584" y="0"/>
                  </a:moveTo>
                  <a:lnTo>
                    <a:pt x="0" y="274"/>
                  </a:lnTo>
                  <a:lnTo>
                    <a:pt x="2191" y="13181"/>
                  </a:lnTo>
                  <a:lnTo>
                    <a:pt x="3787" y="12907"/>
                  </a:lnTo>
                  <a:lnTo>
                    <a:pt x="1584" y="0"/>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33" name="Google Shape;533;p30"/>
            <p:cNvSpPr/>
            <p:nvPr/>
          </p:nvSpPr>
          <p:spPr>
            <a:xfrm>
              <a:off x="2188950" y="2962700"/>
              <a:ext cx="1375500" cy="639375"/>
            </a:xfrm>
            <a:custGeom>
              <a:avLst/>
              <a:gdLst/>
              <a:ahLst/>
              <a:cxnLst/>
              <a:rect l="l" t="t" r="r" b="b"/>
              <a:pathLst>
                <a:path w="55020" h="25575" extrusionOk="0">
                  <a:moveTo>
                    <a:pt x="52388" y="0"/>
                  </a:moveTo>
                  <a:lnTo>
                    <a:pt x="1" y="9632"/>
                  </a:lnTo>
                  <a:lnTo>
                    <a:pt x="1" y="25575"/>
                  </a:lnTo>
                  <a:lnTo>
                    <a:pt x="55019" y="15455"/>
                  </a:lnTo>
                  <a:lnTo>
                    <a:pt x="52388" y="0"/>
                  </a:lnTo>
                  <a:close/>
                </a:path>
              </a:pathLst>
            </a:custGeom>
            <a:solidFill>
              <a:srgbClr val="F99900"/>
            </a:solidFill>
            <a:ln>
              <a:noFill/>
            </a:ln>
          </p:spPr>
          <p:txBody>
            <a:bodyPr spcFirstLastPara="1" wrap="square" lIns="121900" tIns="121900" rIns="121900" bIns="121900" anchor="ctr" anchorCtr="0">
              <a:noAutofit/>
            </a:bodyPr>
            <a:lstStyle/>
            <a:p>
              <a:endParaRPr sz="2400"/>
            </a:p>
          </p:txBody>
        </p:sp>
        <p:sp>
          <p:nvSpPr>
            <p:cNvPr id="534" name="Google Shape;534;p30"/>
            <p:cNvSpPr/>
            <p:nvPr/>
          </p:nvSpPr>
          <p:spPr>
            <a:xfrm>
              <a:off x="3476025" y="3280300"/>
              <a:ext cx="49125" cy="49125"/>
            </a:xfrm>
            <a:custGeom>
              <a:avLst/>
              <a:gdLst/>
              <a:ahLst/>
              <a:cxnLst/>
              <a:rect l="l" t="t" r="r" b="b"/>
              <a:pathLst>
                <a:path w="1965" h="1965" extrusionOk="0">
                  <a:moveTo>
                    <a:pt x="977" y="0"/>
                  </a:moveTo>
                  <a:cubicBezTo>
                    <a:pt x="441" y="0"/>
                    <a:pt x="0" y="441"/>
                    <a:pt x="0" y="977"/>
                  </a:cubicBezTo>
                  <a:cubicBezTo>
                    <a:pt x="0" y="1524"/>
                    <a:pt x="441" y="1965"/>
                    <a:pt x="977" y="1965"/>
                  </a:cubicBezTo>
                  <a:cubicBezTo>
                    <a:pt x="1524" y="1965"/>
                    <a:pt x="1965" y="1524"/>
                    <a:pt x="1965" y="977"/>
                  </a:cubicBezTo>
                  <a:cubicBezTo>
                    <a:pt x="1965" y="441"/>
                    <a:pt x="1524" y="0"/>
                    <a:pt x="977"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35" name="Google Shape;535;p30"/>
            <p:cNvSpPr/>
            <p:nvPr/>
          </p:nvSpPr>
          <p:spPr>
            <a:xfrm>
              <a:off x="3744500" y="2797300"/>
              <a:ext cx="269400" cy="564775"/>
            </a:xfrm>
            <a:custGeom>
              <a:avLst/>
              <a:gdLst/>
              <a:ahLst/>
              <a:cxnLst/>
              <a:rect l="l" t="t" r="r" b="b"/>
              <a:pathLst>
                <a:path w="10776" h="22591" extrusionOk="0">
                  <a:moveTo>
                    <a:pt x="5416" y="1"/>
                  </a:moveTo>
                  <a:cubicBezTo>
                    <a:pt x="5295" y="1"/>
                    <a:pt x="5172" y="11"/>
                    <a:pt x="5049" y="32"/>
                  </a:cubicBezTo>
                  <a:lnTo>
                    <a:pt x="1989" y="556"/>
                  </a:lnTo>
                  <a:cubicBezTo>
                    <a:pt x="798" y="758"/>
                    <a:pt x="1" y="1890"/>
                    <a:pt x="203" y="3068"/>
                  </a:cubicBezTo>
                  <a:lnTo>
                    <a:pt x="3215" y="20773"/>
                  </a:lnTo>
                  <a:cubicBezTo>
                    <a:pt x="3397" y="21839"/>
                    <a:pt x="4323" y="22590"/>
                    <a:pt x="5361" y="22590"/>
                  </a:cubicBezTo>
                  <a:cubicBezTo>
                    <a:pt x="5482" y="22590"/>
                    <a:pt x="5604" y="22580"/>
                    <a:pt x="5728" y="22559"/>
                  </a:cubicBezTo>
                  <a:lnTo>
                    <a:pt x="8787" y="22035"/>
                  </a:lnTo>
                  <a:cubicBezTo>
                    <a:pt x="9978" y="21833"/>
                    <a:pt x="10776" y="20701"/>
                    <a:pt x="10573" y="19523"/>
                  </a:cubicBezTo>
                  <a:lnTo>
                    <a:pt x="7561" y="1818"/>
                  </a:lnTo>
                  <a:cubicBezTo>
                    <a:pt x="7380" y="752"/>
                    <a:pt x="6454" y="1"/>
                    <a:pt x="5416" y="1"/>
                  </a:cubicBezTo>
                  <a:close/>
                </a:path>
              </a:pathLst>
            </a:custGeom>
            <a:solidFill>
              <a:srgbClr val="252D48"/>
            </a:solidFill>
            <a:ln>
              <a:noFill/>
            </a:ln>
          </p:spPr>
          <p:txBody>
            <a:bodyPr spcFirstLastPara="1" wrap="square" lIns="121900" tIns="121900" rIns="121900" bIns="121900" anchor="ctr" anchorCtr="0">
              <a:noAutofit/>
            </a:bodyPr>
            <a:lstStyle/>
            <a:p>
              <a:endParaRPr sz="2400"/>
            </a:p>
          </p:txBody>
        </p:sp>
        <p:sp>
          <p:nvSpPr>
            <p:cNvPr id="536" name="Google Shape;536;p30"/>
            <p:cNvSpPr/>
            <p:nvPr/>
          </p:nvSpPr>
          <p:spPr>
            <a:xfrm>
              <a:off x="4465725" y="2306075"/>
              <a:ext cx="302450" cy="302425"/>
            </a:xfrm>
            <a:custGeom>
              <a:avLst/>
              <a:gdLst/>
              <a:ahLst/>
              <a:cxnLst/>
              <a:rect l="l" t="t" r="r" b="b"/>
              <a:pathLst>
                <a:path w="12098" h="12097" extrusionOk="0">
                  <a:moveTo>
                    <a:pt x="6049" y="0"/>
                  </a:moveTo>
                  <a:cubicBezTo>
                    <a:pt x="2715" y="0"/>
                    <a:pt x="0" y="2715"/>
                    <a:pt x="0" y="6049"/>
                  </a:cubicBezTo>
                  <a:cubicBezTo>
                    <a:pt x="0" y="9394"/>
                    <a:pt x="2715" y="12097"/>
                    <a:pt x="6049" y="12097"/>
                  </a:cubicBezTo>
                  <a:cubicBezTo>
                    <a:pt x="9383" y="12097"/>
                    <a:pt x="12097" y="9394"/>
                    <a:pt x="12097" y="6049"/>
                  </a:cubicBezTo>
                  <a:cubicBezTo>
                    <a:pt x="12097" y="2715"/>
                    <a:pt x="9383" y="0"/>
                    <a:pt x="6049" y="0"/>
                  </a:cubicBezTo>
                  <a:close/>
                </a:path>
              </a:pathLst>
            </a:custGeom>
            <a:solidFill>
              <a:srgbClr val="F99900"/>
            </a:solidFill>
            <a:ln>
              <a:noFill/>
            </a:ln>
          </p:spPr>
          <p:txBody>
            <a:bodyPr spcFirstLastPara="1" wrap="square" lIns="121900" tIns="121900" rIns="121900" bIns="121900" anchor="ctr" anchorCtr="0">
              <a:noAutofit/>
            </a:bodyPr>
            <a:lstStyle/>
            <a:p>
              <a:endParaRPr sz="2400"/>
            </a:p>
          </p:txBody>
        </p:sp>
        <p:sp>
          <p:nvSpPr>
            <p:cNvPr id="537" name="Google Shape;537;p30"/>
            <p:cNvSpPr/>
            <p:nvPr/>
          </p:nvSpPr>
          <p:spPr>
            <a:xfrm>
              <a:off x="4489525" y="2288200"/>
              <a:ext cx="185475" cy="370900"/>
            </a:xfrm>
            <a:custGeom>
              <a:avLst/>
              <a:gdLst/>
              <a:ahLst/>
              <a:cxnLst/>
              <a:rect l="l" t="t" r="r" b="b"/>
              <a:pathLst>
                <a:path w="7419" h="14836" extrusionOk="0">
                  <a:moveTo>
                    <a:pt x="1" y="1"/>
                  </a:moveTo>
                  <a:lnTo>
                    <a:pt x="2525" y="14836"/>
                  </a:lnTo>
                  <a:lnTo>
                    <a:pt x="7419" y="12431"/>
                  </a:lnTo>
                  <a:lnTo>
                    <a:pt x="5418" y="656"/>
                  </a:lnTo>
                  <a:lnTo>
                    <a:pt x="1"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38" name="Google Shape;538;p30"/>
            <p:cNvSpPr/>
            <p:nvPr/>
          </p:nvSpPr>
          <p:spPr>
            <a:xfrm>
              <a:off x="3507875" y="2469175"/>
              <a:ext cx="302425" cy="302150"/>
            </a:xfrm>
            <a:custGeom>
              <a:avLst/>
              <a:gdLst/>
              <a:ahLst/>
              <a:cxnLst/>
              <a:rect l="l" t="t" r="r" b="b"/>
              <a:pathLst>
                <a:path w="12097" h="12086" extrusionOk="0">
                  <a:moveTo>
                    <a:pt x="6049" y="1"/>
                  </a:moveTo>
                  <a:cubicBezTo>
                    <a:pt x="2715" y="1"/>
                    <a:pt x="0" y="2704"/>
                    <a:pt x="0" y="6049"/>
                  </a:cubicBezTo>
                  <a:cubicBezTo>
                    <a:pt x="0" y="9383"/>
                    <a:pt x="2715" y="12086"/>
                    <a:pt x="6049" y="12086"/>
                  </a:cubicBezTo>
                  <a:cubicBezTo>
                    <a:pt x="9394" y="12086"/>
                    <a:pt x="12097" y="9383"/>
                    <a:pt x="12097" y="6049"/>
                  </a:cubicBezTo>
                  <a:cubicBezTo>
                    <a:pt x="12097" y="2704"/>
                    <a:pt x="9394" y="1"/>
                    <a:pt x="6049"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39" name="Google Shape;539;p30"/>
            <p:cNvSpPr/>
            <p:nvPr/>
          </p:nvSpPr>
          <p:spPr>
            <a:xfrm>
              <a:off x="4444600" y="1993450"/>
              <a:ext cx="248850" cy="944050"/>
            </a:xfrm>
            <a:custGeom>
              <a:avLst/>
              <a:gdLst/>
              <a:ahLst/>
              <a:cxnLst/>
              <a:rect l="l" t="t" r="r" b="b"/>
              <a:pathLst>
                <a:path w="9954" h="37762" extrusionOk="0">
                  <a:moveTo>
                    <a:pt x="2100" y="0"/>
                  </a:moveTo>
                  <a:cubicBezTo>
                    <a:pt x="1992" y="0"/>
                    <a:pt x="1884" y="9"/>
                    <a:pt x="1774" y="27"/>
                  </a:cubicBezTo>
                  <a:cubicBezTo>
                    <a:pt x="715" y="206"/>
                    <a:pt x="0" y="1218"/>
                    <a:pt x="179" y="2278"/>
                  </a:cubicBezTo>
                  <a:lnTo>
                    <a:pt x="5941" y="36139"/>
                  </a:lnTo>
                  <a:cubicBezTo>
                    <a:pt x="6102" y="37089"/>
                    <a:pt x="6932" y="37762"/>
                    <a:pt x="7866" y="37762"/>
                  </a:cubicBezTo>
                  <a:cubicBezTo>
                    <a:pt x="7973" y="37762"/>
                    <a:pt x="8082" y="37753"/>
                    <a:pt x="8192" y="37735"/>
                  </a:cubicBezTo>
                  <a:cubicBezTo>
                    <a:pt x="9239" y="37556"/>
                    <a:pt x="9954" y="36544"/>
                    <a:pt x="9775" y="35484"/>
                  </a:cubicBezTo>
                  <a:lnTo>
                    <a:pt x="4013" y="1623"/>
                  </a:lnTo>
                  <a:cubicBezTo>
                    <a:pt x="3852" y="673"/>
                    <a:pt x="3032" y="0"/>
                    <a:pt x="2100" y="0"/>
                  </a:cubicBezTo>
                  <a:close/>
                </a:path>
              </a:pathLst>
            </a:custGeom>
            <a:solidFill>
              <a:srgbClr val="F99900"/>
            </a:solidFill>
            <a:ln>
              <a:noFill/>
            </a:ln>
          </p:spPr>
          <p:txBody>
            <a:bodyPr spcFirstLastPara="1" wrap="square" lIns="121900" tIns="121900" rIns="121900" bIns="121900" anchor="ctr" anchorCtr="0">
              <a:noAutofit/>
            </a:bodyPr>
            <a:lstStyle/>
            <a:p>
              <a:endParaRPr sz="2400"/>
            </a:p>
          </p:txBody>
        </p:sp>
        <p:sp>
          <p:nvSpPr>
            <p:cNvPr id="540" name="Google Shape;540;p30"/>
            <p:cNvSpPr/>
            <p:nvPr/>
          </p:nvSpPr>
          <p:spPr>
            <a:xfrm>
              <a:off x="3629300" y="2382375"/>
              <a:ext cx="335500" cy="428725"/>
            </a:xfrm>
            <a:custGeom>
              <a:avLst/>
              <a:gdLst/>
              <a:ahLst/>
              <a:cxnLst/>
              <a:rect l="l" t="t" r="r" b="b"/>
              <a:pathLst>
                <a:path w="13420" h="17149" extrusionOk="0">
                  <a:moveTo>
                    <a:pt x="9095" y="1"/>
                  </a:moveTo>
                  <a:cubicBezTo>
                    <a:pt x="8974" y="1"/>
                    <a:pt x="8851" y="11"/>
                    <a:pt x="8728" y="32"/>
                  </a:cubicBezTo>
                  <a:lnTo>
                    <a:pt x="1977" y="1187"/>
                  </a:lnTo>
                  <a:cubicBezTo>
                    <a:pt x="799" y="1389"/>
                    <a:pt x="1" y="2508"/>
                    <a:pt x="203" y="3687"/>
                  </a:cubicBezTo>
                  <a:lnTo>
                    <a:pt x="2180" y="15343"/>
                  </a:lnTo>
                  <a:cubicBezTo>
                    <a:pt x="2361" y="16399"/>
                    <a:pt x="3287" y="17149"/>
                    <a:pt x="4325" y="17149"/>
                  </a:cubicBezTo>
                  <a:cubicBezTo>
                    <a:pt x="4446" y="17149"/>
                    <a:pt x="4569" y="17139"/>
                    <a:pt x="4692" y="17117"/>
                  </a:cubicBezTo>
                  <a:lnTo>
                    <a:pt x="11443" y="15974"/>
                  </a:lnTo>
                  <a:cubicBezTo>
                    <a:pt x="12622" y="15772"/>
                    <a:pt x="13419" y="14653"/>
                    <a:pt x="13217" y="13462"/>
                  </a:cubicBezTo>
                  <a:lnTo>
                    <a:pt x="11240" y="1818"/>
                  </a:lnTo>
                  <a:cubicBezTo>
                    <a:pt x="11059" y="752"/>
                    <a:pt x="10133" y="1"/>
                    <a:pt x="9095" y="1"/>
                  </a:cubicBezTo>
                  <a:close/>
                </a:path>
              </a:pathLst>
            </a:custGeom>
            <a:solidFill>
              <a:srgbClr val="F99900"/>
            </a:solidFill>
            <a:ln>
              <a:noFill/>
            </a:ln>
          </p:spPr>
          <p:txBody>
            <a:bodyPr spcFirstLastPara="1" wrap="square" lIns="121900" tIns="121900" rIns="121900" bIns="121900" anchor="ctr" anchorCtr="0">
              <a:noAutofit/>
            </a:bodyPr>
            <a:lstStyle/>
            <a:p>
              <a:endParaRPr sz="2400"/>
            </a:p>
          </p:txBody>
        </p:sp>
        <p:sp>
          <p:nvSpPr>
            <p:cNvPr id="541" name="Google Shape;541;p30"/>
            <p:cNvSpPr/>
            <p:nvPr/>
          </p:nvSpPr>
          <p:spPr>
            <a:xfrm>
              <a:off x="3910300" y="2050375"/>
              <a:ext cx="682850" cy="846575"/>
            </a:xfrm>
            <a:custGeom>
              <a:avLst/>
              <a:gdLst/>
              <a:ahLst/>
              <a:cxnLst/>
              <a:rect l="l" t="t" r="r" b="b"/>
              <a:pathLst>
                <a:path w="27314" h="33863" extrusionOk="0">
                  <a:moveTo>
                    <a:pt x="21551" y="1"/>
                  </a:moveTo>
                  <a:cubicBezTo>
                    <a:pt x="13383" y="11514"/>
                    <a:pt x="0" y="15098"/>
                    <a:pt x="0" y="15098"/>
                  </a:cubicBezTo>
                  <a:lnTo>
                    <a:pt x="989" y="20920"/>
                  </a:lnTo>
                  <a:lnTo>
                    <a:pt x="1977" y="26742"/>
                  </a:lnTo>
                  <a:cubicBezTo>
                    <a:pt x="1977" y="26742"/>
                    <a:pt x="2553" y="26698"/>
                    <a:pt x="3568" y="26698"/>
                  </a:cubicBezTo>
                  <a:cubicBezTo>
                    <a:pt x="7525" y="26698"/>
                    <a:pt x="18151" y="27362"/>
                    <a:pt x="27313" y="33862"/>
                  </a:cubicBezTo>
                  <a:lnTo>
                    <a:pt x="24432" y="16931"/>
                  </a:lnTo>
                  <a:lnTo>
                    <a:pt x="21551"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42" name="Google Shape;542;p30"/>
            <p:cNvSpPr/>
            <p:nvPr/>
          </p:nvSpPr>
          <p:spPr>
            <a:xfrm>
              <a:off x="3678425" y="2692725"/>
              <a:ext cx="166425" cy="55975"/>
            </a:xfrm>
            <a:custGeom>
              <a:avLst/>
              <a:gdLst/>
              <a:ahLst/>
              <a:cxnLst/>
              <a:rect l="l" t="t" r="r" b="b"/>
              <a:pathLst>
                <a:path w="6657" h="2239" extrusionOk="0">
                  <a:moveTo>
                    <a:pt x="6466" y="0"/>
                  </a:moveTo>
                  <a:cubicBezTo>
                    <a:pt x="6394" y="322"/>
                    <a:pt x="6132" y="584"/>
                    <a:pt x="5787" y="643"/>
                  </a:cubicBezTo>
                  <a:lnTo>
                    <a:pt x="0" y="1632"/>
                  </a:lnTo>
                  <a:lnTo>
                    <a:pt x="108" y="2239"/>
                  </a:lnTo>
                  <a:lnTo>
                    <a:pt x="5894" y="1251"/>
                  </a:lnTo>
                  <a:cubicBezTo>
                    <a:pt x="6346" y="1179"/>
                    <a:pt x="6656" y="751"/>
                    <a:pt x="6573" y="298"/>
                  </a:cubicBezTo>
                  <a:cubicBezTo>
                    <a:pt x="6561" y="191"/>
                    <a:pt x="6513" y="96"/>
                    <a:pt x="6466"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43" name="Google Shape;543;p30"/>
            <p:cNvSpPr/>
            <p:nvPr/>
          </p:nvSpPr>
          <p:spPr>
            <a:xfrm>
              <a:off x="3659075" y="2585275"/>
              <a:ext cx="166425" cy="55975"/>
            </a:xfrm>
            <a:custGeom>
              <a:avLst/>
              <a:gdLst/>
              <a:ahLst/>
              <a:cxnLst/>
              <a:rect l="l" t="t" r="r" b="b"/>
              <a:pathLst>
                <a:path w="6657" h="2239" extrusionOk="0">
                  <a:moveTo>
                    <a:pt x="6466" y="0"/>
                  </a:moveTo>
                  <a:cubicBezTo>
                    <a:pt x="6394" y="322"/>
                    <a:pt x="6144" y="584"/>
                    <a:pt x="5799" y="643"/>
                  </a:cubicBezTo>
                  <a:lnTo>
                    <a:pt x="1" y="1631"/>
                  </a:lnTo>
                  <a:lnTo>
                    <a:pt x="108" y="2239"/>
                  </a:lnTo>
                  <a:lnTo>
                    <a:pt x="5894" y="1262"/>
                  </a:lnTo>
                  <a:cubicBezTo>
                    <a:pt x="6347" y="1179"/>
                    <a:pt x="6656" y="750"/>
                    <a:pt x="6573" y="298"/>
                  </a:cubicBezTo>
                  <a:cubicBezTo>
                    <a:pt x="6561" y="191"/>
                    <a:pt x="6525" y="96"/>
                    <a:pt x="6466"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44" name="Google Shape;544;p30"/>
            <p:cNvSpPr/>
            <p:nvPr/>
          </p:nvSpPr>
          <p:spPr>
            <a:xfrm>
              <a:off x="3641525" y="2476625"/>
              <a:ext cx="166400" cy="56275"/>
            </a:xfrm>
            <a:custGeom>
              <a:avLst/>
              <a:gdLst/>
              <a:ahLst/>
              <a:cxnLst/>
              <a:rect l="l" t="t" r="r" b="b"/>
              <a:pathLst>
                <a:path w="6656" h="2251" extrusionOk="0">
                  <a:moveTo>
                    <a:pt x="6465" y="0"/>
                  </a:moveTo>
                  <a:cubicBezTo>
                    <a:pt x="6394" y="322"/>
                    <a:pt x="6144" y="584"/>
                    <a:pt x="5798" y="643"/>
                  </a:cubicBezTo>
                  <a:lnTo>
                    <a:pt x="0" y="1632"/>
                  </a:lnTo>
                  <a:lnTo>
                    <a:pt x="107" y="2251"/>
                  </a:lnTo>
                  <a:lnTo>
                    <a:pt x="5906" y="1263"/>
                  </a:lnTo>
                  <a:cubicBezTo>
                    <a:pt x="6358" y="1179"/>
                    <a:pt x="6656" y="751"/>
                    <a:pt x="6584" y="298"/>
                  </a:cubicBezTo>
                  <a:cubicBezTo>
                    <a:pt x="6560" y="191"/>
                    <a:pt x="6525" y="96"/>
                    <a:pt x="6465"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45" name="Google Shape;545;p30"/>
            <p:cNvSpPr/>
            <p:nvPr/>
          </p:nvSpPr>
          <p:spPr>
            <a:xfrm>
              <a:off x="3738850" y="2779925"/>
              <a:ext cx="197075" cy="109275"/>
            </a:xfrm>
            <a:custGeom>
              <a:avLst/>
              <a:gdLst/>
              <a:ahLst/>
              <a:cxnLst/>
              <a:rect l="l" t="t" r="r" b="b"/>
              <a:pathLst>
                <a:path w="7883" h="4371" extrusionOk="0">
                  <a:moveTo>
                    <a:pt x="7347" y="1"/>
                  </a:moveTo>
                  <a:lnTo>
                    <a:pt x="0" y="1251"/>
                  </a:lnTo>
                  <a:lnTo>
                    <a:pt x="524" y="4371"/>
                  </a:lnTo>
                  <a:lnTo>
                    <a:pt x="7882" y="3120"/>
                  </a:lnTo>
                  <a:lnTo>
                    <a:pt x="7347" y="1"/>
                  </a:lnTo>
                  <a:close/>
                </a:path>
              </a:pathLst>
            </a:custGeom>
            <a:solidFill>
              <a:srgbClr val="1A1A1A"/>
            </a:solidFill>
            <a:ln>
              <a:noFill/>
            </a:ln>
          </p:spPr>
          <p:txBody>
            <a:bodyPr spcFirstLastPara="1" wrap="square" lIns="121900" tIns="121900" rIns="121900" bIns="121900" anchor="ctr" anchorCtr="0">
              <a:noAutofit/>
            </a:bodyPr>
            <a:lstStyle/>
            <a:p>
              <a:endParaRPr sz="2400"/>
            </a:p>
          </p:txBody>
        </p:sp>
        <p:sp>
          <p:nvSpPr>
            <p:cNvPr id="546" name="Google Shape;546;p30"/>
            <p:cNvSpPr/>
            <p:nvPr/>
          </p:nvSpPr>
          <p:spPr>
            <a:xfrm>
              <a:off x="3718300" y="2833400"/>
              <a:ext cx="204525" cy="120450"/>
            </a:xfrm>
            <a:custGeom>
              <a:avLst/>
              <a:gdLst/>
              <a:ahLst/>
              <a:cxnLst/>
              <a:rect l="l" t="t" r="r" b="b"/>
              <a:pathLst>
                <a:path w="8181" h="4818" extrusionOk="0">
                  <a:moveTo>
                    <a:pt x="6337" y="0"/>
                  </a:moveTo>
                  <a:cubicBezTo>
                    <a:pt x="6258" y="0"/>
                    <a:pt x="6177" y="6"/>
                    <a:pt x="6097" y="17"/>
                  </a:cubicBezTo>
                  <a:lnTo>
                    <a:pt x="1168" y="1089"/>
                  </a:lnTo>
                  <a:cubicBezTo>
                    <a:pt x="465" y="1374"/>
                    <a:pt x="1" y="1886"/>
                    <a:pt x="132" y="2827"/>
                  </a:cubicBezTo>
                  <a:lnTo>
                    <a:pt x="215" y="3208"/>
                  </a:lnTo>
                  <a:cubicBezTo>
                    <a:pt x="337" y="4079"/>
                    <a:pt x="162" y="4818"/>
                    <a:pt x="883" y="4818"/>
                  </a:cubicBezTo>
                  <a:cubicBezTo>
                    <a:pt x="940" y="4818"/>
                    <a:pt x="1003" y="4813"/>
                    <a:pt x="1072" y="4803"/>
                  </a:cubicBezTo>
                  <a:lnTo>
                    <a:pt x="6585" y="3422"/>
                  </a:lnTo>
                  <a:cubicBezTo>
                    <a:pt x="7526" y="3291"/>
                    <a:pt x="8180" y="2422"/>
                    <a:pt x="8038" y="1481"/>
                  </a:cubicBezTo>
                  <a:cubicBezTo>
                    <a:pt x="7918" y="621"/>
                    <a:pt x="7181" y="0"/>
                    <a:pt x="6337" y="0"/>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47" name="Google Shape;547;p30"/>
            <p:cNvSpPr/>
            <p:nvPr/>
          </p:nvSpPr>
          <p:spPr>
            <a:xfrm>
              <a:off x="3860600" y="3012000"/>
              <a:ext cx="209275" cy="110375"/>
            </a:xfrm>
            <a:custGeom>
              <a:avLst/>
              <a:gdLst/>
              <a:ahLst/>
              <a:cxnLst/>
              <a:rect l="l" t="t" r="r" b="b"/>
              <a:pathLst>
                <a:path w="8371" h="4415" extrusionOk="0">
                  <a:moveTo>
                    <a:pt x="6217" y="1"/>
                  </a:moveTo>
                  <a:cubicBezTo>
                    <a:pt x="6173" y="1"/>
                    <a:pt x="6129" y="2"/>
                    <a:pt x="6084" y="5"/>
                  </a:cubicBezTo>
                  <a:lnTo>
                    <a:pt x="2012" y="255"/>
                  </a:lnTo>
                  <a:cubicBezTo>
                    <a:pt x="869" y="326"/>
                    <a:pt x="0" y="1314"/>
                    <a:pt x="72" y="2469"/>
                  </a:cubicBezTo>
                  <a:cubicBezTo>
                    <a:pt x="140" y="3568"/>
                    <a:pt x="1056" y="4414"/>
                    <a:pt x="2143" y="4414"/>
                  </a:cubicBezTo>
                  <a:cubicBezTo>
                    <a:pt x="2186" y="4414"/>
                    <a:pt x="2230" y="4413"/>
                    <a:pt x="2274" y="4410"/>
                  </a:cubicBezTo>
                  <a:lnTo>
                    <a:pt x="6346" y="4160"/>
                  </a:lnTo>
                  <a:cubicBezTo>
                    <a:pt x="7489" y="4089"/>
                    <a:pt x="8370" y="3100"/>
                    <a:pt x="8299" y="1957"/>
                  </a:cubicBezTo>
                  <a:cubicBezTo>
                    <a:pt x="8230" y="847"/>
                    <a:pt x="7314" y="1"/>
                    <a:pt x="6217" y="1"/>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48" name="Google Shape;548;p30"/>
            <p:cNvSpPr/>
            <p:nvPr/>
          </p:nvSpPr>
          <p:spPr>
            <a:xfrm>
              <a:off x="3831425" y="2909600"/>
              <a:ext cx="209275" cy="110375"/>
            </a:xfrm>
            <a:custGeom>
              <a:avLst/>
              <a:gdLst/>
              <a:ahLst/>
              <a:cxnLst/>
              <a:rect l="l" t="t" r="r" b="b"/>
              <a:pathLst>
                <a:path w="8371" h="4415" extrusionOk="0">
                  <a:moveTo>
                    <a:pt x="6217" y="1"/>
                  </a:moveTo>
                  <a:cubicBezTo>
                    <a:pt x="6173" y="1"/>
                    <a:pt x="6129" y="2"/>
                    <a:pt x="6084" y="5"/>
                  </a:cubicBezTo>
                  <a:lnTo>
                    <a:pt x="2024" y="255"/>
                  </a:lnTo>
                  <a:cubicBezTo>
                    <a:pt x="869" y="327"/>
                    <a:pt x="0" y="1315"/>
                    <a:pt x="72" y="2458"/>
                  </a:cubicBezTo>
                  <a:cubicBezTo>
                    <a:pt x="140" y="3568"/>
                    <a:pt x="1057" y="4414"/>
                    <a:pt x="2143" y="4414"/>
                  </a:cubicBezTo>
                  <a:cubicBezTo>
                    <a:pt x="2187" y="4414"/>
                    <a:pt x="2230" y="4413"/>
                    <a:pt x="2274" y="4410"/>
                  </a:cubicBezTo>
                  <a:lnTo>
                    <a:pt x="6346" y="4160"/>
                  </a:lnTo>
                  <a:cubicBezTo>
                    <a:pt x="7489" y="4089"/>
                    <a:pt x="8370" y="3101"/>
                    <a:pt x="8299" y="1946"/>
                  </a:cubicBezTo>
                  <a:cubicBezTo>
                    <a:pt x="8230" y="847"/>
                    <a:pt x="7314" y="1"/>
                    <a:pt x="6217" y="1"/>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49" name="Google Shape;549;p30"/>
            <p:cNvSpPr/>
            <p:nvPr/>
          </p:nvSpPr>
          <p:spPr>
            <a:xfrm>
              <a:off x="3877850" y="3118550"/>
              <a:ext cx="185475" cy="97850"/>
            </a:xfrm>
            <a:custGeom>
              <a:avLst/>
              <a:gdLst/>
              <a:ahLst/>
              <a:cxnLst/>
              <a:rect l="l" t="t" r="r" b="b"/>
              <a:pathLst>
                <a:path w="7419" h="3914" extrusionOk="0">
                  <a:moveTo>
                    <a:pt x="5525" y="1"/>
                  </a:moveTo>
                  <a:cubicBezTo>
                    <a:pt x="5482" y="1"/>
                    <a:pt x="5438" y="2"/>
                    <a:pt x="5394" y="5"/>
                  </a:cubicBezTo>
                  <a:lnTo>
                    <a:pt x="1787" y="220"/>
                  </a:lnTo>
                  <a:cubicBezTo>
                    <a:pt x="775" y="291"/>
                    <a:pt x="1" y="1160"/>
                    <a:pt x="60" y="2184"/>
                  </a:cubicBezTo>
                  <a:cubicBezTo>
                    <a:pt x="118" y="3159"/>
                    <a:pt x="938" y="3914"/>
                    <a:pt x="1903" y="3914"/>
                  </a:cubicBezTo>
                  <a:cubicBezTo>
                    <a:pt x="1940" y="3914"/>
                    <a:pt x="1976" y="3913"/>
                    <a:pt x="2013" y="3910"/>
                  </a:cubicBezTo>
                  <a:lnTo>
                    <a:pt x="5620" y="3684"/>
                  </a:lnTo>
                  <a:cubicBezTo>
                    <a:pt x="6644" y="3625"/>
                    <a:pt x="7418" y="2744"/>
                    <a:pt x="7347" y="1732"/>
                  </a:cubicBezTo>
                  <a:cubicBezTo>
                    <a:pt x="7290" y="752"/>
                    <a:pt x="6491" y="1"/>
                    <a:pt x="5525" y="1"/>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50" name="Google Shape;550;p30"/>
            <p:cNvSpPr/>
            <p:nvPr/>
          </p:nvSpPr>
          <p:spPr>
            <a:xfrm>
              <a:off x="3878150" y="3216550"/>
              <a:ext cx="163450" cy="86175"/>
            </a:xfrm>
            <a:custGeom>
              <a:avLst/>
              <a:gdLst/>
              <a:ahLst/>
              <a:cxnLst/>
              <a:rect l="l" t="t" r="r" b="b"/>
              <a:pathLst>
                <a:path w="6538" h="3447" extrusionOk="0">
                  <a:moveTo>
                    <a:pt x="4851" y="0"/>
                  </a:moveTo>
                  <a:cubicBezTo>
                    <a:pt x="4822" y="0"/>
                    <a:pt x="4793" y="1"/>
                    <a:pt x="4763" y="2"/>
                  </a:cubicBezTo>
                  <a:lnTo>
                    <a:pt x="1584" y="205"/>
                  </a:lnTo>
                  <a:cubicBezTo>
                    <a:pt x="679" y="252"/>
                    <a:pt x="1" y="1026"/>
                    <a:pt x="60" y="1931"/>
                  </a:cubicBezTo>
                  <a:cubicBezTo>
                    <a:pt x="117" y="2788"/>
                    <a:pt x="820" y="3447"/>
                    <a:pt x="1676" y="3447"/>
                  </a:cubicBezTo>
                  <a:cubicBezTo>
                    <a:pt x="1713" y="3447"/>
                    <a:pt x="1749" y="3446"/>
                    <a:pt x="1786" y="3443"/>
                  </a:cubicBezTo>
                  <a:lnTo>
                    <a:pt x="4965" y="3253"/>
                  </a:lnTo>
                  <a:cubicBezTo>
                    <a:pt x="5858" y="3193"/>
                    <a:pt x="6537" y="2419"/>
                    <a:pt x="6478" y="1526"/>
                  </a:cubicBezTo>
                  <a:cubicBezTo>
                    <a:pt x="6431" y="663"/>
                    <a:pt x="5707" y="0"/>
                    <a:pt x="4851" y="0"/>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51" name="Google Shape;551;p30"/>
            <p:cNvSpPr/>
            <p:nvPr/>
          </p:nvSpPr>
          <p:spPr>
            <a:xfrm>
              <a:off x="2897975" y="1865825"/>
              <a:ext cx="318500" cy="465350"/>
            </a:xfrm>
            <a:custGeom>
              <a:avLst/>
              <a:gdLst/>
              <a:ahLst/>
              <a:cxnLst/>
              <a:rect l="l" t="t" r="r" b="b"/>
              <a:pathLst>
                <a:path w="12740" h="18614" extrusionOk="0">
                  <a:moveTo>
                    <a:pt x="9585" y="1"/>
                  </a:moveTo>
                  <a:cubicBezTo>
                    <a:pt x="7037" y="96"/>
                    <a:pt x="3834" y="2989"/>
                    <a:pt x="2739" y="4799"/>
                  </a:cubicBezTo>
                  <a:cubicBezTo>
                    <a:pt x="1655" y="6609"/>
                    <a:pt x="0" y="6776"/>
                    <a:pt x="0" y="6776"/>
                  </a:cubicBezTo>
                  <a:lnTo>
                    <a:pt x="1750" y="17027"/>
                  </a:lnTo>
                  <a:lnTo>
                    <a:pt x="2512" y="16896"/>
                  </a:lnTo>
                  <a:cubicBezTo>
                    <a:pt x="5177" y="18349"/>
                    <a:pt x="8587" y="18614"/>
                    <a:pt x="10718" y="18614"/>
                  </a:cubicBezTo>
                  <a:cubicBezTo>
                    <a:pt x="11939" y="18614"/>
                    <a:pt x="12740" y="18527"/>
                    <a:pt x="12740" y="18527"/>
                  </a:cubicBezTo>
                  <a:lnTo>
                    <a:pt x="9585" y="1"/>
                  </a:ln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52" name="Google Shape;552;p30"/>
            <p:cNvSpPr/>
            <p:nvPr/>
          </p:nvSpPr>
          <p:spPr>
            <a:xfrm>
              <a:off x="2853025" y="2003050"/>
              <a:ext cx="94375" cy="329225"/>
            </a:xfrm>
            <a:custGeom>
              <a:avLst/>
              <a:gdLst/>
              <a:ahLst/>
              <a:cxnLst/>
              <a:rect l="l" t="t" r="r" b="b"/>
              <a:pathLst>
                <a:path w="3775" h="13169" extrusionOk="0">
                  <a:moveTo>
                    <a:pt x="1584" y="1"/>
                  </a:moveTo>
                  <a:lnTo>
                    <a:pt x="0" y="263"/>
                  </a:lnTo>
                  <a:lnTo>
                    <a:pt x="2191" y="13169"/>
                  </a:lnTo>
                  <a:lnTo>
                    <a:pt x="3775" y="12907"/>
                  </a:lnTo>
                  <a:lnTo>
                    <a:pt x="1584"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53" name="Google Shape;553;p30"/>
            <p:cNvSpPr/>
            <p:nvPr/>
          </p:nvSpPr>
          <p:spPr>
            <a:xfrm>
              <a:off x="2188950" y="1977750"/>
              <a:ext cx="724225" cy="519725"/>
            </a:xfrm>
            <a:custGeom>
              <a:avLst/>
              <a:gdLst/>
              <a:ahLst/>
              <a:cxnLst/>
              <a:rect l="l" t="t" r="r" b="b"/>
              <a:pathLst>
                <a:path w="28969" h="20789" extrusionOk="0">
                  <a:moveTo>
                    <a:pt x="26337" y="1"/>
                  </a:moveTo>
                  <a:lnTo>
                    <a:pt x="60" y="4835"/>
                  </a:lnTo>
                  <a:lnTo>
                    <a:pt x="1" y="20789"/>
                  </a:lnTo>
                  <a:lnTo>
                    <a:pt x="28968" y="15455"/>
                  </a:lnTo>
                  <a:lnTo>
                    <a:pt x="26337" y="1"/>
                  </a:lnTo>
                  <a:close/>
                </a:path>
              </a:pathLst>
            </a:custGeom>
            <a:solidFill>
              <a:srgbClr val="F37876"/>
            </a:solidFill>
            <a:ln>
              <a:noFill/>
            </a:ln>
          </p:spPr>
          <p:txBody>
            <a:bodyPr spcFirstLastPara="1" wrap="square" lIns="121900" tIns="121900" rIns="121900" bIns="121900" anchor="ctr" anchorCtr="0">
              <a:noAutofit/>
            </a:bodyPr>
            <a:lstStyle/>
            <a:p>
              <a:endParaRPr sz="2400"/>
            </a:p>
          </p:txBody>
        </p:sp>
        <p:sp>
          <p:nvSpPr>
            <p:cNvPr id="554" name="Google Shape;554;p30"/>
            <p:cNvSpPr/>
            <p:nvPr/>
          </p:nvSpPr>
          <p:spPr>
            <a:xfrm>
              <a:off x="2824750" y="2295350"/>
              <a:ext cx="49125" cy="49150"/>
            </a:xfrm>
            <a:custGeom>
              <a:avLst/>
              <a:gdLst/>
              <a:ahLst/>
              <a:cxnLst/>
              <a:rect l="l" t="t" r="r" b="b"/>
              <a:pathLst>
                <a:path w="1965" h="1966" extrusionOk="0">
                  <a:moveTo>
                    <a:pt x="989" y="1"/>
                  </a:moveTo>
                  <a:cubicBezTo>
                    <a:pt x="441" y="1"/>
                    <a:pt x="0" y="441"/>
                    <a:pt x="0" y="977"/>
                  </a:cubicBezTo>
                  <a:cubicBezTo>
                    <a:pt x="0" y="1525"/>
                    <a:pt x="441" y="1965"/>
                    <a:pt x="989" y="1965"/>
                  </a:cubicBezTo>
                  <a:cubicBezTo>
                    <a:pt x="1536" y="1965"/>
                    <a:pt x="1965" y="1525"/>
                    <a:pt x="1965" y="977"/>
                  </a:cubicBezTo>
                  <a:cubicBezTo>
                    <a:pt x="1965" y="441"/>
                    <a:pt x="1536" y="1"/>
                    <a:pt x="989"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55" name="Google Shape;555;p30"/>
            <p:cNvSpPr/>
            <p:nvPr/>
          </p:nvSpPr>
          <p:spPr>
            <a:xfrm>
              <a:off x="3093525" y="1812375"/>
              <a:ext cx="269100" cy="564675"/>
            </a:xfrm>
            <a:custGeom>
              <a:avLst/>
              <a:gdLst/>
              <a:ahLst/>
              <a:cxnLst/>
              <a:rect l="l" t="t" r="r" b="b"/>
              <a:pathLst>
                <a:path w="10764" h="22587" extrusionOk="0">
                  <a:moveTo>
                    <a:pt x="5407" y="0"/>
                  </a:moveTo>
                  <a:cubicBezTo>
                    <a:pt x="5285" y="0"/>
                    <a:pt x="5161" y="10"/>
                    <a:pt x="5037" y="32"/>
                  </a:cubicBezTo>
                  <a:lnTo>
                    <a:pt x="1977" y="555"/>
                  </a:lnTo>
                  <a:cubicBezTo>
                    <a:pt x="798" y="758"/>
                    <a:pt x="1" y="1877"/>
                    <a:pt x="203" y="3068"/>
                  </a:cubicBezTo>
                  <a:lnTo>
                    <a:pt x="3215" y="20772"/>
                  </a:lnTo>
                  <a:cubicBezTo>
                    <a:pt x="3397" y="21843"/>
                    <a:pt x="4321" y="22587"/>
                    <a:pt x="5372" y="22587"/>
                  </a:cubicBezTo>
                  <a:cubicBezTo>
                    <a:pt x="5489" y="22587"/>
                    <a:pt x="5608" y="22577"/>
                    <a:pt x="5728" y="22558"/>
                  </a:cubicBezTo>
                  <a:lnTo>
                    <a:pt x="8787" y="22034"/>
                  </a:lnTo>
                  <a:cubicBezTo>
                    <a:pt x="9966" y="21832"/>
                    <a:pt x="10764" y="20701"/>
                    <a:pt x="10562" y="19522"/>
                  </a:cubicBezTo>
                  <a:lnTo>
                    <a:pt x="7549" y="1817"/>
                  </a:lnTo>
                  <a:cubicBezTo>
                    <a:pt x="7368" y="751"/>
                    <a:pt x="6452" y="0"/>
                    <a:pt x="5407" y="0"/>
                  </a:cubicBezTo>
                  <a:close/>
                </a:path>
              </a:pathLst>
            </a:custGeom>
            <a:solidFill>
              <a:srgbClr val="252D48"/>
            </a:solidFill>
            <a:ln>
              <a:noFill/>
            </a:ln>
          </p:spPr>
          <p:txBody>
            <a:bodyPr spcFirstLastPara="1" wrap="square" lIns="121900" tIns="121900" rIns="121900" bIns="121900" anchor="ctr" anchorCtr="0">
              <a:noAutofit/>
            </a:bodyPr>
            <a:lstStyle/>
            <a:p>
              <a:endParaRPr sz="2400"/>
            </a:p>
          </p:txBody>
        </p:sp>
        <p:sp>
          <p:nvSpPr>
            <p:cNvPr id="556" name="Google Shape;556;p30"/>
            <p:cNvSpPr/>
            <p:nvPr/>
          </p:nvSpPr>
          <p:spPr>
            <a:xfrm>
              <a:off x="3814750" y="1321125"/>
              <a:ext cx="302150" cy="302450"/>
            </a:xfrm>
            <a:custGeom>
              <a:avLst/>
              <a:gdLst/>
              <a:ahLst/>
              <a:cxnLst/>
              <a:rect l="l" t="t" r="r" b="b"/>
              <a:pathLst>
                <a:path w="12086" h="12098" extrusionOk="0">
                  <a:moveTo>
                    <a:pt x="6049" y="1"/>
                  </a:moveTo>
                  <a:cubicBezTo>
                    <a:pt x="2703" y="1"/>
                    <a:pt x="1" y="2715"/>
                    <a:pt x="1" y="6049"/>
                  </a:cubicBezTo>
                  <a:cubicBezTo>
                    <a:pt x="1" y="9395"/>
                    <a:pt x="2703" y="12097"/>
                    <a:pt x="6049" y="12097"/>
                  </a:cubicBezTo>
                  <a:cubicBezTo>
                    <a:pt x="9383" y="12097"/>
                    <a:pt x="12085" y="9395"/>
                    <a:pt x="12085" y="6049"/>
                  </a:cubicBezTo>
                  <a:cubicBezTo>
                    <a:pt x="12085" y="2715"/>
                    <a:pt x="9383" y="1"/>
                    <a:pt x="6049" y="1"/>
                  </a:cubicBezTo>
                  <a:close/>
                </a:path>
              </a:pathLst>
            </a:custGeom>
            <a:solidFill>
              <a:srgbClr val="F37876"/>
            </a:solidFill>
            <a:ln>
              <a:noFill/>
            </a:ln>
          </p:spPr>
          <p:txBody>
            <a:bodyPr spcFirstLastPara="1" wrap="square" lIns="121900" tIns="121900" rIns="121900" bIns="121900" anchor="ctr" anchorCtr="0">
              <a:noAutofit/>
            </a:bodyPr>
            <a:lstStyle/>
            <a:p>
              <a:endParaRPr sz="2400"/>
            </a:p>
          </p:txBody>
        </p:sp>
        <p:sp>
          <p:nvSpPr>
            <p:cNvPr id="557" name="Google Shape;557;p30"/>
            <p:cNvSpPr/>
            <p:nvPr/>
          </p:nvSpPr>
          <p:spPr>
            <a:xfrm>
              <a:off x="3838575" y="1303275"/>
              <a:ext cx="185450" cy="370900"/>
            </a:xfrm>
            <a:custGeom>
              <a:avLst/>
              <a:gdLst/>
              <a:ahLst/>
              <a:cxnLst/>
              <a:rect l="l" t="t" r="r" b="b"/>
              <a:pathLst>
                <a:path w="7418" h="14836" extrusionOk="0">
                  <a:moveTo>
                    <a:pt x="0" y="0"/>
                  </a:moveTo>
                  <a:lnTo>
                    <a:pt x="2524" y="14835"/>
                  </a:lnTo>
                  <a:lnTo>
                    <a:pt x="7418" y="12430"/>
                  </a:lnTo>
                  <a:lnTo>
                    <a:pt x="5417" y="655"/>
                  </a:lnTo>
                  <a:lnTo>
                    <a:pt x="0" y="0"/>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58" name="Google Shape;558;p30"/>
            <p:cNvSpPr/>
            <p:nvPr/>
          </p:nvSpPr>
          <p:spPr>
            <a:xfrm>
              <a:off x="2856900" y="1484250"/>
              <a:ext cx="302150" cy="302125"/>
            </a:xfrm>
            <a:custGeom>
              <a:avLst/>
              <a:gdLst/>
              <a:ahLst/>
              <a:cxnLst/>
              <a:rect l="l" t="t" r="r" b="b"/>
              <a:pathLst>
                <a:path w="12086" h="12085" extrusionOk="0">
                  <a:moveTo>
                    <a:pt x="6049" y="0"/>
                  </a:moveTo>
                  <a:cubicBezTo>
                    <a:pt x="2703" y="0"/>
                    <a:pt x="0" y="2703"/>
                    <a:pt x="0" y="6048"/>
                  </a:cubicBezTo>
                  <a:cubicBezTo>
                    <a:pt x="0" y="9382"/>
                    <a:pt x="2703" y="12085"/>
                    <a:pt x="6049" y="12085"/>
                  </a:cubicBezTo>
                  <a:cubicBezTo>
                    <a:pt x="9382" y="12085"/>
                    <a:pt x="12085" y="9382"/>
                    <a:pt x="12085" y="6048"/>
                  </a:cubicBezTo>
                  <a:cubicBezTo>
                    <a:pt x="12085" y="2703"/>
                    <a:pt x="9382" y="0"/>
                    <a:pt x="6049"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59" name="Google Shape;559;p30"/>
            <p:cNvSpPr/>
            <p:nvPr/>
          </p:nvSpPr>
          <p:spPr>
            <a:xfrm>
              <a:off x="3793625" y="1008500"/>
              <a:ext cx="248850" cy="944075"/>
            </a:xfrm>
            <a:custGeom>
              <a:avLst/>
              <a:gdLst/>
              <a:ahLst/>
              <a:cxnLst/>
              <a:rect l="l" t="t" r="r" b="b"/>
              <a:pathLst>
                <a:path w="9954" h="37763" extrusionOk="0">
                  <a:moveTo>
                    <a:pt x="2088" y="0"/>
                  </a:moveTo>
                  <a:cubicBezTo>
                    <a:pt x="1981" y="0"/>
                    <a:pt x="1872" y="9"/>
                    <a:pt x="1762" y="28"/>
                  </a:cubicBezTo>
                  <a:cubicBezTo>
                    <a:pt x="703" y="206"/>
                    <a:pt x="0" y="1218"/>
                    <a:pt x="179" y="2278"/>
                  </a:cubicBezTo>
                  <a:lnTo>
                    <a:pt x="5941" y="36139"/>
                  </a:lnTo>
                  <a:cubicBezTo>
                    <a:pt x="6102" y="37090"/>
                    <a:pt x="6922" y="37762"/>
                    <a:pt x="7854" y="37762"/>
                  </a:cubicBezTo>
                  <a:cubicBezTo>
                    <a:pt x="7962" y="37762"/>
                    <a:pt x="8070" y="37753"/>
                    <a:pt x="8180" y="37735"/>
                  </a:cubicBezTo>
                  <a:cubicBezTo>
                    <a:pt x="9239" y="37556"/>
                    <a:pt x="9954" y="36544"/>
                    <a:pt x="9775" y="35485"/>
                  </a:cubicBezTo>
                  <a:lnTo>
                    <a:pt x="4013" y="1623"/>
                  </a:lnTo>
                  <a:cubicBezTo>
                    <a:pt x="3842" y="673"/>
                    <a:pt x="3020" y="0"/>
                    <a:pt x="2088" y="0"/>
                  </a:cubicBezTo>
                  <a:close/>
                </a:path>
              </a:pathLst>
            </a:custGeom>
            <a:solidFill>
              <a:srgbClr val="F37876"/>
            </a:solidFill>
            <a:ln>
              <a:noFill/>
            </a:ln>
          </p:spPr>
          <p:txBody>
            <a:bodyPr spcFirstLastPara="1" wrap="square" lIns="121900" tIns="121900" rIns="121900" bIns="121900" anchor="ctr" anchorCtr="0">
              <a:noAutofit/>
            </a:bodyPr>
            <a:lstStyle/>
            <a:p>
              <a:endParaRPr sz="2400"/>
            </a:p>
          </p:txBody>
        </p:sp>
        <p:sp>
          <p:nvSpPr>
            <p:cNvPr id="560" name="Google Shape;560;p30"/>
            <p:cNvSpPr/>
            <p:nvPr/>
          </p:nvSpPr>
          <p:spPr>
            <a:xfrm>
              <a:off x="2978050" y="1397425"/>
              <a:ext cx="335775" cy="428750"/>
            </a:xfrm>
            <a:custGeom>
              <a:avLst/>
              <a:gdLst/>
              <a:ahLst/>
              <a:cxnLst/>
              <a:rect l="l" t="t" r="r" b="b"/>
              <a:pathLst>
                <a:path w="13431" h="17150" extrusionOk="0">
                  <a:moveTo>
                    <a:pt x="9097" y="1"/>
                  </a:moveTo>
                  <a:cubicBezTo>
                    <a:pt x="8975" y="1"/>
                    <a:pt x="8852" y="11"/>
                    <a:pt x="8727" y="32"/>
                  </a:cubicBezTo>
                  <a:lnTo>
                    <a:pt x="1988" y="1187"/>
                  </a:lnTo>
                  <a:cubicBezTo>
                    <a:pt x="798" y="1390"/>
                    <a:pt x="0" y="2509"/>
                    <a:pt x="202" y="3687"/>
                  </a:cubicBezTo>
                  <a:lnTo>
                    <a:pt x="2191" y="15344"/>
                  </a:lnTo>
                  <a:cubicBezTo>
                    <a:pt x="2372" y="16399"/>
                    <a:pt x="3288" y="17149"/>
                    <a:pt x="4333" y="17149"/>
                  </a:cubicBezTo>
                  <a:cubicBezTo>
                    <a:pt x="4455" y="17149"/>
                    <a:pt x="4578" y="17139"/>
                    <a:pt x="4703" y="17118"/>
                  </a:cubicBezTo>
                  <a:lnTo>
                    <a:pt x="11442" y="15975"/>
                  </a:lnTo>
                  <a:cubicBezTo>
                    <a:pt x="12633" y="15772"/>
                    <a:pt x="13430" y="14653"/>
                    <a:pt x="13228" y="13462"/>
                  </a:cubicBezTo>
                  <a:lnTo>
                    <a:pt x="11240" y="1818"/>
                  </a:lnTo>
                  <a:cubicBezTo>
                    <a:pt x="11058" y="752"/>
                    <a:pt x="10142" y="1"/>
                    <a:pt x="9097" y="1"/>
                  </a:cubicBezTo>
                  <a:close/>
                </a:path>
              </a:pathLst>
            </a:custGeom>
            <a:solidFill>
              <a:srgbClr val="F37876"/>
            </a:solidFill>
            <a:ln>
              <a:noFill/>
            </a:ln>
          </p:spPr>
          <p:txBody>
            <a:bodyPr spcFirstLastPara="1" wrap="square" lIns="121900" tIns="121900" rIns="121900" bIns="121900" anchor="ctr" anchorCtr="0">
              <a:noAutofit/>
            </a:bodyPr>
            <a:lstStyle/>
            <a:p>
              <a:endParaRPr sz="2400"/>
            </a:p>
          </p:txBody>
        </p:sp>
        <p:sp>
          <p:nvSpPr>
            <p:cNvPr id="561" name="Google Shape;561;p30"/>
            <p:cNvSpPr/>
            <p:nvPr/>
          </p:nvSpPr>
          <p:spPr>
            <a:xfrm>
              <a:off x="3259025" y="1065450"/>
              <a:ext cx="683150" cy="846550"/>
            </a:xfrm>
            <a:custGeom>
              <a:avLst/>
              <a:gdLst/>
              <a:ahLst/>
              <a:cxnLst/>
              <a:rect l="l" t="t" r="r" b="b"/>
              <a:pathLst>
                <a:path w="27326" h="33862" extrusionOk="0">
                  <a:moveTo>
                    <a:pt x="21563" y="0"/>
                  </a:moveTo>
                  <a:cubicBezTo>
                    <a:pt x="13395" y="11513"/>
                    <a:pt x="1" y="15097"/>
                    <a:pt x="1" y="15097"/>
                  </a:cubicBezTo>
                  <a:lnTo>
                    <a:pt x="989" y="20919"/>
                  </a:lnTo>
                  <a:lnTo>
                    <a:pt x="1989" y="26741"/>
                  </a:lnTo>
                  <a:cubicBezTo>
                    <a:pt x="1989" y="26741"/>
                    <a:pt x="2565" y="26698"/>
                    <a:pt x="3579" y="26698"/>
                  </a:cubicBezTo>
                  <a:cubicBezTo>
                    <a:pt x="7533" y="26698"/>
                    <a:pt x="18153" y="27361"/>
                    <a:pt x="27325" y="33861"/>
                  </a:cubicBezTo>
                  <a:lnTo>
                    <a:pt x="24444" y="16931"/>
                  </a:lnTo>
                  <a:lnTo>
                    <a:pt x="21563" y="0"/>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62" name="Google Shape;562;p30"/>
            <p:cNvSpPr/>
            <p:nvPr/>
          </p:nvSpPr>
          <p:spPr>
            <a:xfrm>
              <a:off x="3027150" y="1707775"/>
              <a:ext cx="166425" cy="56000"/>
            </a:xfrm>
            <a:custGeom>
              <a:avLst/>
              <a:gdLst/>
              <a:ahLst/>
              <a:cxnLst/>
              <a:rect l="l" t="t" r="r" b="b"/>
              <a:pathLst>
                <a:path w="6657" h="2240" extrusionOk="0">
                  <a:moveTo>
                    <a:pt x="6466" y="1"/>
                  </a:moveTo>
                  <a:cubicBezTo>
                    <a:pt x="6394" y="322"/>
                    <a:pt x="6144" y="584"/>
                    <a:pt x="5799" y="644"/>
                  </a:cubicBezTo>
                  <a:lnTo>
                    <a:pt x="1" y="1632"/>
                  </a:lnTo>
                  <a:lnTo>
                    <a:pt x="108" y="2239"/>
                  </a:lnTo>
                  <a:lnTo>
                    <a:pt x="5906" y="1251"/>
                  </a:lnTo>
                  <a:cubicBezTo>
                    <a:pt x="6359" y="1179"/>
                    <a:pt x="6656" y="751"/>
                    <a:pt x="6585" y="298"/>
                  </a:cubicBezTo>
                  <a:cubicBezTo>
                    <a:pt x="6561" y="191"/>
                    <a:pt x="6525" y="96"/>
                    <a:pt x="6466" y="1"/>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63" name="Google Shape;563;p30"/>
            <p:cNvSpPr/>
            <p:nvPr/>
          </p:nvSpPr>
          <p:spPr>
            <a:xfrm>
              <a:off x="3008100" y="1600325"/>
              <a:ext cx="166125" cy="55975"/>
            </a:xfrm>
            <a:custGeom>
              <a:avLst/>
              <a:gdLst/>
              <a:ahLst/>
              <a:cxnLst/>
              <a:rect l="l" t="t" r="r" b="b"/>
              <a:pathLst>
                <a:path w="6645" h="2239" extrusionOk="0">
                  <a:moveTo>
                    <a:pt x="6466" y="1"/>
                  </a:moveTo>
                  <a:cubicBezTo>
                    <a:pt x="6394" y="322"/>
                    <a:pt x="6132" y="584"/>
                    <a:pt x="5787" y="643"/>
                  </a:cubicBezTo>
                  <a:lnTo>
                    <a:pt x="1" y="1632"/>
                  </a:lnTo>
                  <a:lnTo>
                    <a:pt x="96" y="2239"/>
                  </a:lnTo>
                  <a:lnTo>
                    <a:pt x="5894" y="1263"/>
                  </a:lnTo>
                  <a:cubicBezTo>
                    <a:pt x="6347" y="1179"/>
                    <a:pt x="6644" y="751"/>
                    <a:pt x="6573" y="298"/>
                  </a:cubicBezTo>
                  <a:cubicBezTo>
                    <a:pt x="6549" y="191"/>
                    <a:pt x="6513" y="96"/>
                    <a:pt x="6466" y="1"/>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64" name="Google Shape;564;p30"/>
            <p:cNvSpPr/>
            <p:nvPr/>
          </p:nvSpPr>
          <p:spPr>
            <a:xfrm>
              <a:off x="2990550" y="1491675"/>
              <a:ext cx="166400" cy="56000"/>
            </a:xfrm>
            <a:custGeom>
              <a:avLst/>
              <a:gdLst/>
              <a:ahLst/>
              <a:cxnLst/>
              <a:rect l="l" t="t" r="r" b="b"/>
              <a:pathLst>
                <a:path w="6656" h="2240" extrusionOk="0">
                  <a:moveTo>
                    <a:pt x="6465" y="1"/>
                  </a:moveTo>
                  <a:cubicBezTo>
                    <a:pt x="6394" y="322"/>
                    <a:pt x="6132" y="584"/>
                    <a:pt x="5787" y="644"/>
                  </a:cubicBezTo>
                  <a:lnTo>
                    <a:pt x="0" y="1632"/>
                  </a:lnTo>
                  <a:lnTo>
                    <a:pt x="107" y="2239"/>
                  </a:lnTo>
                  <a:lnTo>
                    <a:pt x="5894" y="1263"/>
                  </a:lnTo>
                  <a:cubicBezTo>
                    <a:pt x="6346" y="1180"/>
                    <a:pt x="6656" y="751"/>
                    <a:pt x="6572" y="298"/>
                  </a:cubicBezTo>
                  <a:cubicBezTo>
                    <a:pt x="6560" y="191"/>
                    <a:pt x="6513" y="96"/>
                    <a:pt x="6465" y="1"/>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65" name="Google Shape;565;p30"/>
            <p:cNvSpPr/>
            <p:nvPr/>
          </p:nvSpPr>
          <p:spPr>
            <a:xfrm>
              <a:off x="3087575" y="1795000"/>
              <a:ext cx="197075" cy="109250"/>
            </a:xfrm>
            <a:custGeom>
              <a:avLst/>
              <a:gdLst/>
              <a:ahLst/>
              <a:cxnLst/>
              <a:rect l="l" t="t" r="r" b="b"/>
              <a:pathLst>
                <a:path w="7883" h="4370" extrusionOk="0">
                  <a:moveTo>
                    <a:pt x="7359" y="0"/>
                  </a:moveTo>
                  <a:lnTo>
                    <a:pt x="1" y="1250"/>
                  </a:lnTo>
                  <a:lnTo>
                    <a:pt x="536" y="4370"/>
                  </a:lnTo>
                  <a:lnTo>
                    <a:pt x="7882" y="3120"/>
                  </a:lnTo>
                  <a:lnTo>
                    <a:pt x="7359" y="0"/>
                  </a:lnTo>
                  <a:close/>
                </a:path>
              </a:pathLst>
            </a:custGeom>
            <a:solidFill>
              <a:srgbClr val="1A1A1A"/>
            </a:solidFill>
            <a:ln>
              <a:noFill/>
            </a:ln>
          </p:spPr>
          <p:txBody>
            <a:bodyPr spcFirstLastPara="1" wrap="square" lIns="121900" tIns="121900" rIns="121900" bIns="121900" anchor="ctr" anchorCtr="0">
              <a:noAutofit/>
            </a:bodyPr>
            <a:lstStyle/>
            <a:p>
              <a:endParaRPr sz="2400"/>
            </a:p>
          </p:txBody>
        </p:sp>
        <p:sp>
          <p:nvSpPr>
            <p:cNvPr id="566" name="Google Shape;566;p30"/>
            <p:cNvSpPr/>
            <p:nvPr/>
          </p:nvSpPr>
          <p:spPr>
            <a:xfrm>
              <a:off x="3067050" y="1848450"/>
              <a:ext cx="204500" cy="120450"/>
            </a:xfrm>
            <a:custGeom>
              <a:avLst/>
              <a:gdLst/>
              <a:ahLst/>
              <a:cxnLst/>
              <a:rect l="l" t="t" r="r" b="b"/>
              <a:pathLst>
                <a:path w="8180" h="4818" extrusionOk="0">
                  <a:moveTo>
                    <a:pt x="6336" y="1"/>
                  </a:moveTo>
                  <a:cubicBezTo>
                    <a:pt x="6257" y="1"/>
                    <a:pt x="6177" y="6"/>
                    <a:pt x="6096" y="17"/>
                  </a:cubicBezTo>
                  <a:lnTo>
                    <a:pt x="1167" y="1089"/>
                  </a:lnTo>
                  <a:cubicBezTo>
                    <a:pt x="464" y="1375"/>
                    <a:pt x="0" y="1887"/>
                    <a:pt x="131" y="2827"/>
                  </a:cubicBezTo>
                  <a:lnTo>
                    <a:pt x="214" y="3208"/>
                  </a:lnTo>
                  <a:cubicBezTo>
                    <a:pt x="336" y="4079"/>
                    <a:pt x="161" y="4818"/>
                    <a:pt x="882" y="4818"/>
                  </a:cubicBezTo>
                  <a:cubicBezTo>
                    <a:pt x="939" y="4818"/>
                    <a:pt x="1002" y="4813"/>
                    <a:pt x="1072" y="4804"/>
                  </a:cubicBezTo>
                  <a:lnTo>
                    <a:pt x="6584" y="3422"/>
                  </a:lnTo>
                  <a:cubicBezTo>
                    <a:pt x="7525" y="3291"/>
                    <a:pt x="8180" y="2422"/>
                    <a:pt x="8049" y="1482"/>
                  </a:cubicBezTo>
                  <a:cubicBezTo>
                    <a:pt x="7929" y="622"/>
                    <a:pt x="7182" y="1"/>
                    <a:pt x="6336" y="1"/>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67" name="Google Shape;567;p30"/>
            <p:cNvSpPr/>
            <p:nvPr/>
          </p:nvSpPr>
          <p:spPr>
            <a:xfrm>
              <a:off x="3209325" y="2027050"/>
              <a:ext cx="209275" cy="110375"/>
            </a:xfrm>
            <a:custGeom>
              <a:avLst/>
              <a:gdLst/>
              <a:ahLst/>
              <a:cxnLst/>
              <a:rect l="l" t="t" r="r" b="b"/>
              <a:pathLst>
                <a:path w="8371" h="4415" extrusionOk="0">
                  <a:moveTo>
                    <a:pt x="6227" y="1"/>
                  </a:moveTo>
                  <a:cubicBezTo>
                    <a:pt x="6184" y="1"/>
                    <a:pt x="6140" y="2"/>
                    <a:pt x="6096" y="5"/>
                  </a:cubicBezTo>
                  <a:lnTo>
                    <a:pt x="2024" y="255"/>
                  </a:lnTo>
                  <a:cubicBezTo>
                    <a:pt x="881" y="327"/>
                    <a:pt x="0" y="1315"/>
                    <a:pt x="72" y="2470"/>
                  </a:cubicBezTo>
                  <a:cubicBezTo>
                    <a:pt x="140" y="3569"/>
                    <a:pt x="1057" y="4415"/>
                    <a:pt x="2154" y="4415"/>
                  </a:cubicBezTo>
                  <a:cubicBezTo>
                    <a:pt x="2198" y="4415"/>
                    <a:pt x="2242" y="4413"/>
                    <a:pt x="2286" y="4410"/>
                  </a:cubicBezTo>
                  <a:lnTo>
                    <a:pt x="6358" y="4160"/>
                  </a:lnTo>
                  <a:cubicBezTo>
                    <a:pt x="7501" y="4089"/>
                    <a:pt x="8370" y="3101"/>
                    <a:pt x="8299" y="1958"/>
                  </a:cubicBezTo>
                  <a:cubicBezTo>
                    <a:pt x="8230" y="847"/>
                    <a:pt x="7314" y="1"/>
                    <a:pt x="6227" y="1"/>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68" name="Google Shape;568;p30"/>
            <p:cNvSpPr/>
            <p:nvPr/>
          </p:nvSpPr>
          <p:spPr>
            <a:xfrm>
              <a:off x="3180150" y="1924675"/>
              <a:ext cx="209275" cy="110350"/>
            </a:xfrm>
            <a:custGeom>
              <a:avLst/>
              <a:gdLst/>
              <a:ahLst/>
              <a:cxnLst/>
              <a:rect l="l" t="t" r="r" b="b"/>
              <a:pathLst>
                <a:path w="8371" h="4414" extrusionOk="0">
                  <a:moveTo>
                    <a:pt x="6228" y="0"/>
                  </a:moveTo>
                  <a:cubicBezTo>
                    <a:pt x="6184" y="0"/>
                    <a:pt x="6140" y="2"/>
                    <a:pt x="6096" y="4"/>
                  </a:cubicBezTo>
                  <a:lnTo>
                    <a:pt x="2024" y="254"/>
                  </a:lnTo>
                  <a:cubicBezTo>
                    <a:pt x="881" y="326"/>
                    <a:pt x="0" y="1314"/>
                    <a:pt x="72" y="2457"/>
                  </a:cubicBezTo>
                  <a:cubicBezTo>
                    <a:pt x="141" y="3567"/>
                    <a:pt x="1057" y="4414"/>
                    <a:pt x="2154" y="4414"/>
                  </a:cubicBezTo>
                  <a:cubicBezTo>
                    <a:pt x="2198" y="4414"/>
                    <a:pt x="2242" y="4412"/>
                    <a:pt x="2286" y="4410"/>
                  </a:cubicBezTo>
                  <a:lnTo>
                    <a:pt x="6358" y="4160"/>
                  </a:lnTo>
                  <a:cubicBezTo>
                    <a:pt x="7501" y="4088"/>
                    <a:pt x="8370" y="3100"/>
                    <a:pt x="8299" y="1945"/>
                  </a:cubicBezTo>
                  <a:cubicBezTo>
                    <a:pt x="8230" y="846"/>
                    <a:pt x="7314" y="0"/>
                    <a:pt x="6228" y="0"/>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69" name="Google Shape;569;p30"/>
            <p:cNvSpPr/>
            <p:nvPr/>
          </p:nvSpPr>
          <p:spPr>
            <a:xfrm>
              <a:off x="3226575" y="2133600"/>
              <a:ext cx="185475" cy="97850"/>
            </a:xfrm>
            <a:custGeom>
              <a:avLst/>
              <a:gdLst/>
              <a:ahLst/>
              <a:cxnLst/>
              <a:rect l="l" t="t" r="r" b="b"/>
              <a:pathLst>
                <a:path w="7419" h="3914" extrusionOk="0">
                  <a:moveTo>
                    <a:pt x="5536" y="1"/>
                  </a:moveTo>
                  <a:cubicBezTo>
                    <a:pt x="5493" y="1"/>
                    <a:pt x="5450" y="2"/>
                    <a:pt x="5406" y="6"/>
                  </a:cubicBezTo>
                  <a:lnTo>
                    <a:pt x="1799" y="220"/>
                  </a:lnTo>
                  <a:cubicBezTo>
                    <a:pt x="775" y="291"/>
                    <a:pt x="1" y="1160"/>
                    <a:pt x="60" y="2184"/>
                  </a:cubicBezTo>
                  <a:cubicBezTo>
                    <a:pt x="129" y="3160"/>
                    <a:pt x="939" y="3914"/>
                    <a:pt x="1914" y="3914"/>
                  </a:cubicBezTo>
                  <a:cubicBezTo>
                    <a:pt x="1951" y="3914"/>
                    <a:pt x="1988" y="3913"/>
                    <a:pt x="2025" y="3911"/>
                  </a:cubicBezTo>
                  <a:lnTo>
                    <a:pt x="5632" y="3685"/>
                  </a:lnTo>
                  <a:cubicBezTo>
                    <a:pt x="6644" y="3625"/>
                    <a:pt x="7418" y="2744"/>
                    <a:pt x="7359" y="1732"/>
                  </a:cubicBezTo>
                  <a:cubicBezTo>
                    <a:pt x="7302" y="752"/>
                    <a:pt x="6492" y="1"/>
                    <a:pt x="5536" y="1"/>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70" name="Google Shape;570;p30"/>
            <p:cNvSpPr/>
            <p:nvPr/>
          </p:nvSpPr>
          <p:spPr>
            <a:xfrm>
              <a:off x="3227175" y="2231600"/>
              <a:ext cx="163450" cy="86200"/>
            </a:xfrm>
            <a:custGeom>
              <a:avLst/>
              <a:gdLst/>
              <a:ahLst/>
              <a:cxnLst/>
              <a:rect l="l" t="t" r="r" b="b"/>
              <a:pathLst>
                <a:path w="6538" h="3448" extrusionOk="0">
                  <a:moveTo>
                    <a:pt x="4840" y="0"/>
                  </a:moveTo>
                  <a:cubicBezTo>
                    <a:pt x="4810" y="0"/>
                    <a:pt x="4781" y="1"/>
                    <a:pt x="4751" y="3"/>
                  </a:cubicBezTo>
                  <a:lnTo>
                    <a:pt x="1572" y="205"/>
                  </a:lnTo>
                  <a:cubicBezTo>
                    <a:pt x="679" y="253"/>
                    <a:pt x="1" y="1027"/>
                    <a:pt x="48" y="1920"/>
                  </a:cubicBezTo>
                  <a:cubicBezTo>
                    <a:pt x="105" y="2787"/>
                    <a:pt x="820" y="3447"/>
                    <a:pt x="1666" y="3447"/>
                  </a:cubicBezTo>
                  <a:cubicBezTo>
                    <a:pt x="1702" y="3447"/>
                    <a:pt x="1738" y="3446"/>
                    <a:pt x="1775" y="3444"/>
                  </a:cubicBezTo>
                  <a:lnTo>
                    <a:pt x="4954" y="3253"/>
                  </a:lnTo>
                  <a:cubicBezTo>
                    <a:pt x="5847" y="3194"/>
                    <a:pt x="6537" y="2420"/>
                    <a:pt x="6478" y="1527"/>
                  </a:cubicBezTo>
                  <a:cubicBezTo>
                    <a:pt x="6420" y="663"/>
                    <a:pt x="5695" y="0"/>
                    <a:pt x="4840" y="0"/>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grpSp>
      <p:sp>
        <p:nvSpPr>
          <p:cNvPr id="3" name="Text Placeholder 2">
            <a:extLst>
              <a:ext uri="{FF2B5EF4-FFF2-40B4-BE49-F238E27FC236}">
                <a16:creationId xmlns:a16="http://schemas.microsoft.com/office/drawing/2014/main" id="{2C52532D-FC82-9245-8F77-88166F3FCB9D}"/>
              </a:ext>
            </a:extLst>
          </p:cNvPr>
          <p:cNvSpPr>
            <a:spLocks noGrp="1"/>
          </p:cNvSpPr>
          <p:nvPr>
            <p:ph type="body" idx="1"/>
          </p:nvPr>
        </p:nvSpPr>
        <p:spPr>
          <a:xfrm>
            <a:off x="3424120" y="1112075"/>
            <a:ext cx="5997600" cy="455973"/>
          </a:xfrm>
        </p:spPr>
        <p:txBody>
          <a:bodyPr/>
          <a:lstStyle/>
          <a:p>
            <a:pPr marL="169329" marR="0" indent="0" algn="l">
              <a:lnSpc>
                <a:spcPct val="115000"/>
              </a:lnSpc>
              <a:spcBef>
                <a:spcPts val="0"/>
              </a:spcBef>
              <a:spcAft>
                <a:spcPts val="0"/>
              </a:spcAft>
              <a:buClr>
                <a:srgbClr val="252D48"/>
              </a:buClr>
              <a:buSzPts val="1600"/>
              <a:buNone/>
            </a:pPr>
            <a:r>
              <a:rPr lang="en-US" sz="2400" b="1" dirty="0">
                <a:solidFill>
                  <a:srgbClr val="002060"/>
                </a:solidFill>
              </a:rPr>
              <a:t>GOALS</a:t>
            </a:r>
          </a:p>
        </p:txBody>
      </p:sp>
      <p:sp>
        <p:nvSpPr>
          <p:cNvPr id="4" name="TextBox 3">
            <a:extLst>
              <a:ext uri="{FF2B5EF4-FFF2-40B4-BE49-F238E27FC236}">
                <a16:creationId xmlns:a16="http://schemas.microsoft.com/office/drawing/2014/main" id="{4AC2B70C-63ED-C142-B69B-DB73B672256B}"/>
              </a:ext>
            </a:extLst>
          </p:cNvPr>
          <p:cNvSpPr txBox="1"/>
          <p:nvPr/>
        </p:nvSpPr>
        <p:spPr>
          <a:xfrm>
            <a:off x="3584584" y="1702813"/>
            <a:ext cx="8389702" cy="5416868"/>
          </a:xfrm>
          <a:prstGeom prst="rect">
            <a:avLst/>
          </a:prstGeom>
          <a:noFill/>
        </p:spPr>
        <p:txBody>
          <a:bodyPr wrap="square" rtlCol="0">
            <a:spAutoFit/>
          </a:bodyPr>
          <a:lstStyle/>
          <a:p>
            <a:pPr marL="457200" lvl="0" indent="-457200">
              <a:buClr>
                <a:schemeClr val="dk1"/>
              </a:buClr>
              <a:buSzPct val="100000"/>
              <a:buFont typeface="+mj-lt"/>
              <a:buAutoNum type="arabicPeriod"/>
            </a:pPr>
            <a:r>
              <a:rPr lang="en-US" sz="2400" dirty="0">
                <a:solidFill>
                  <a:schemeClr val="dk1"/>
                </a:solidFill>
              </a:rPr>
              <a:t>“Grow Our Own” BIPOC teachers and teachers from under-represented groups from our currently employed classified staff</a:t>
            </a:r>
          </a:p>
          <a:p>
            <a:pPr marL="457200" lvl="0" indent="-457200">
              <a:buClr>
                <a:schemeClr val="dk1"/>
              </a:buClr>
              <a:buSzPct val="100000"/>
              <a:buFont typeface="+mj-lt"/>
              <a:buAutoNum type="arabicPeriod"/>
            </a:pPr>
            <a:endParaRPr lang="en-US" sz="2400" dirty="0">
              <a:solidFill>
                <a:schemeClr val="dk1"/>
              </a:solidFill>
            </a:endParaRPr>
          </a:p>
          <a:p>
            <a:pPr marL="457200" lvl="0" indent="-457200">
              <a:buClr>
                <a:schemeClr val="dk1"/>
              </a:buClr>
              <a:buSzPct val="100000"/>
              <a:buFont typeface="+mj-lt"/>
              <a:buAutoNum type="arabicPeriod"/>
            </a:pPr>
            <a:r>
              <a:rPr lang="en-US" sz="2400" dirty="0">
                <a:solidFill>
                  <a:schemeClr val="dk1"/>
                </a:solidFill>
              </a:rPr>
              <a:t>“Grow Our Own” BIPOC teachers and teachers from under-represented groups from our current HCSD students</a:t>
            </a:r>
          </a:p>
          <a:p>
            <a:pPr marL="457200" lvl="0" indent="-457200">
              <a:buClr>
                <a:schemeClr val="dk1"/>
              </a:buClr>
              <a:buSzPct val="100000"/>
              <a:buFont typeface="+mj-lt"/>
              <a:buAutoNum type="arabicPeriod"/>
            </a:pPr>
            <a:endParaRPr lang="en-US" sz="2400" dirty="0">
              <a:solidFill>
                <a:schemeClr val="dk1"/>
              </a:solidFill>
            </a:endParaRPr>
          </a:p>
          <a:p>
            <a:pPr marL="457200" lvl="0" indent="-457200">
              <a:buClr>
                <a:schemeClr val="dk1"/>
              </a:buClr>
              <a:buSzPct val="100000"/>
              <a:buFont typeface="+mj-lt"/>
              <a:buAutoNum type="arabicPeriod"/>
            </a:pPr>
            <a:r>
              <a:rPr lang="en-US" sz="2400" dirty="0">
                <a:solidFill>
                  <a:schemeClr val="dk1"/>
                </a:solidFill>
              </a:rPr>
              <a:t>Recruit BIPOC and underrepresented educators to work in Hilliard City Schools</a:t>
            </a:r>
          </a:p>
          <a:p>
            <a:pPr marL="457200" lvl="0" indent="-457200">
              <a:buClr>
                <a:schemeClr val="dk1"/>
              </a:buClr>
              <a:buSzPct val="100000"/>
              <a:buFont typeface="+mj-lt"/>
              <a:buAutoNum type="arabicPeriod"/>
            </a:pPr>
            <a:endParaRPr lang="en-US" sz="2400" dirty="0">
              <a:solidFill>
                <a:schemeClr val="dk1"/>
              </a:solidFill>
            </a:endParaRPr>
          </a:p>
          <a:p>
            <a:pPr marL="457200" lvl="0" indent="-457200">
              <a:buClr>
                <a:schemeClr val="dk1"/>
              </a:buClr>
              <a:buSzPct val="100000"/>
              <a:buFont typeface="+mj-lt"/>
              <a:buAutoNum type="arabicPeriod"/>
            </a:pPr>
            <a:r>
              <a:rPr lang="en-US" sz="2400" dirty="0">
                <a:solidFill>
                  <a:schemeClr val="dk1"/>
                </a:solidFill>
              </a:rPr>
              <a:t>Ensure Hilliard City Schools is an inclusive place to work</a:t>
            </a:r>
          </a:p>
          <a:p>
            <a:pPr marL="457200" lvl="0" indent="-457200">
              <a:buSzPct val="100000"/>
              <a:buFont typeface="+mj-lt"/>
              <a:buAutoNum type="arabicPeriod"/>
            </a:pPr>
            <a:endParaRPr lang="en-US" sz="2400" dirty="0"/>
          </a:p>
          <a:p>
            <a:pPr marL="457200" lvl="0" indent="-457200">
              <a:spcBef>
                <a:spcPts val="1200"/>
              </a:spcBef>
              <a:buFont typeface="+mj-lt"/>
              <a:buAutoNum type="arabicPeriod"/>
            </a:pPr>
            <a:endParaRPr lang="en-US" sz="2400" dirty="0"/>
          </a:p>
        </p:txBody>
      </p:sp>
      <p:sp>
        <p:nvSpPr>
          <p:cNvPr id="6" name="Title 5">
            <a:extLst>
              <a:ext uri="{FF2B5EF4-FFF2-40B4-BE49-F238E27FC236}">
                <a16:creationId xmlns:a16="http://schemas.microsoft.com/office/drawing/2014/main" id="{E86CA628-7408-984F-99A2-D4EEE92B154F}"/>
              </a:ext>
            </a:extLst>
          </p:cNvPr>
          <p:cNvSpPr>
            <a:spLocks noGrp="1"/>
          </p:cNvSpPr>
          <p:nvPr>
            <p:ph type="title"/>
          </p:nvPr>
        </p:nvSpPr>
        <p:spPr>
          <a:xfrm>
            <a:off x="3424120" y="449366"/>
            <a:ext cx="5110280" cy="643200"/>
          </a:xfrm>
        </p:spPr>
        <p:txBody>
          <a:bodyPr/>
          <a:lstStyle/>
          <a:p>
            <a:pPr algn="l"/>
            <a:r>
              <a:rPr lang="en-US" b="1" dirty="0">
                <a:latin typeface="Abel"/>
              </a:rPr>
              <a:t>Hiring</a:t>
            </a:r>
          </a:p>
        </p:txBody>
      </p:sp>
    </p:spTree>
    <p:extLst>
      <p:ext uri="{BB962C8B-B14F-4D97-AF65-F5344CB8AC3E}">
        <p14:creationId xmlns:p14="http://schemas.microsoft.com/office/powerpoint/2010/main" val="2616506232"/>
      </p:ext>
    </p:extLst>
  </p:cSld>
  <p:clrMapOvr>
    <a:masterClrMapping/>
  </p:clrMapOvr>
  <p:transition spd="slow">
    <p:push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84B53D4-892D-3E4B-83F7-9640DBC4AE32}"/>
              </a:ext>
            </a:extLst>
          </p:cNvPr>
          <p:cNvSpPr/>
          <p:nvPr/>
        </p:nvSpPr>
        <p:spPr>
          <a:xfrm>
            <a:off x="471488" y="1155959"/>
            <a:ext cx="9658350" cy="4185761"/>
          </a:xfrm>
          <a:prstGeom prst="rect">
            <a:avLst/>
          </a:prstGeom>
        </p:spPr>
        <p:txBody>
          <a:bodyPr wrap="square">
            <a:spAutoFit/>
          </a:bodyPr>
          <a:lstStyle/>
          <a:p>
            <a:r>
              <a:rPr lang="en-US" sz="3200" b="1" dirty="0" smtClean="0">
                <a:solidFill>
                  <a:schemeClr val="bg2">
                    <a:lumMod val="50000"/>
                  </a:schemeClr>
                </a:solidFill>
              </a:rPr>
              <a:t>Next Steps</a:t>
            </a:r>
            <a:endParaRPr lang="en-US" sz="3200" b="1" dirty="0">
              <a:solidFill>
                <a:schemeClr val="bg2">
                  <a:lumMod val="50000"/>
                </a:schemeClr>
              </a:solidFill>
            </a:endParaRPr>
          </a:p>
          <a:p>
            <a:pPr marL="457200" indent="-457200">
              <a:buFont typeface="Arial" panose="020B0604020202020204" pitchFamily="34" charset="0"/>
              <a:buChar char="•"/>
            </a:pPr>
            <a:endParaRPr lang="en-US" dirty="0">
              <a:solidFill>
                <a:schemeClr val="bg2">
                  <a:lumMod val="50000"/>
                </a:schemeClr>
              </a:solidFill>
            </a:endParaRPr>
          </a:p>
          <a:p>
            <a:pPr>
              <a:lnSpc>
                <a:spcPct val="150000"/>
              </a:lnSpc>
            </a:pPr>
            <a:r>
              <a:rPr lang="en-US" sz="2400" dirty="0" smtClean="0"/>
              <a:t>Summer Work</a:t>
            </a:r>
            <a:endParaRPr lang="en-US" sz="2400" dirty="0"/>
          </a:p>
          <a:p>
            <a:pPr marL="800100" lvl="1" indent="-342900">
              <a:lnSpc>
                <a:spcPct val="150000"/>
              </a:lnSpc>
              <a:buFont typeface="Arial" panose="020B0604020202020204" pitchFamily="34" charset="0"/>
              <a:buChar char="•"/>
            </a:pPr>
            <a:r>
              <a:rPr lang="en-US" sz="2400" i="1" u="sng" dirty="0">
                <a:hlinkClick r:id="rId3"/>
              </a:rPr>
              <a:t>Why Are All the Black Kids Sitting Together in the Cafeteria?</a:t>
            </a:r>
            <a:r>
              <a:rPr lang="en-US" sz="2400" i="1" dirty="0"/>
              <a:t> </a:t>
            </a:r>
            <a:endParaRPr lang="en-US" sz="2400" i="1" dirty="0" smtClean="0"/>
          </a:p>
          <a:p>
            <a:pPr lvl="1">
              <a:lnSpc>
                <a:spcPct val="150000"/>
              </a:lnSpc>
            </a:pPr>
            <a:r>
              <a:rPr lang="en-US" sz="2400" i="1" dirty="0"/>
              <a:t>	</a:t>
            </a:r>
            <a:r>
              <a:rPr lang="en-US" sz="2400" dirty="0" smtClean="0"/>
              <a:t>By </a:t>
            </a:r>
            <a:r>
              <a:rPr lang="en-US" sz="2400" dirty="0"/>
              <a:t>Beverly Daniel </a:t>
            </a:r>
            <a:r>
              <a:rPr lang="en-US" sz="2400" dirty="0" smtClean="0"/>
              <a:t>Tatum</a:t>
            </a:r>
          </a:p>
          <a:p>
            <a:pPr marL="800100" lvl="1" indent="-342900">
              <a:lnSpc>
                <a:spcPct val="150000"/>
              </a:lnSpc>
              <a:buFont typeface="Arial" panose="020B0604020202020204" pitchFamily="34" charset="0"/>
              <a:buChar char="•"/>
            </a:pPr>
            <a:r>
              <a:rPr lang="en-US" sz="2400" dirty="0" smtClean="0"/>
              <a:t>Optional Book Discussion and Reflection</a:t>
            </a:r>
          </a:p>
          <a:p>
            <a:pPr marL="1257300" lvl="2" indent="-342900">
              <a:lnSpc>
                <a:spcPct val="150000"/>
              </a:lnSpc>
              <a:buFont typeface="Arial" panose="020B0604020202020204" pitchFamily="34" charset="0"/>
              <a:buChar char="•"/>
            </a:pPr>
            <a:r>
              <a:rPr lang="en-US" sz="2400" i="1" dirty="0" smtClean="0"/>
              <a:t>Wednesday, </a:t>
            </a:r>
            <a:r>
              <a:rPr lang="en-US" sz="2400" i="1" dirty="0"/>
              <a:t>August 11, 4-5:30 pm</a:t>
            </a:r>
            <a:endParaRPr lang="en-US" i="1" dirty="0"/>
          </a:p>
          <a:p>
            <a:pPr lvl="1">
              <a:lnSpc>
                <a:spcPct val="150000"/>
              </a:lnSpc>
            </a:pPr>
            <a:r>
              <a:rPr lang="en-US" sz="2400" dirty="0" smtClean="0"/>
              <a:t>  </a:t>
            </a:r>
            <a:endParaRPr lang="en-US" sz="2400" dirty="0"/>
          </a:p>
        </p:txBody>
      </p:sp>
    </p:spTree>
    <p:extLst>
      <p:ext uri="{BB962C8B-B14F-4D97-AF65-F5344CB8AC3E}">
        <p14:creationId xmlns:p14="http://schemas.microsoft.com/office/powerpoint/2010/main" val="1939262651"/>
      </p:ext>
    </p:extLst>
  </p:cSld>
  <p:clrMapOvr>
    <a:masterClrMapping/>
  </p:clrMapOvr>
  <p:transition spd="slow">
    <p:push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84B53D4-892D-3E4B-83F7-9640DBC4AE32}"/>
              </a:ext>
            </a:extLst>
          </p:cNvPr>
          <p:cNvSpPr/>
          <p:nvPr/>
        </p:nvSpPr>
        <p:spPr>
          <a:xfrm>
            <a:off x="471488" y="1326080"/>
            <a:ext cx="9658350" cy="3077766"/>
          </a:xfrm>
          <a:prstGeom prst="rect">
            <a:avLst/>
          </a:prstGeom>
        </p:spPr>
        <p:txBody>
          <a:bodyPr wrap="square">
            <a:spAutoFit/>
          </a:bodyPr>
          <a:lstStyle/>
          <a:p>
            <a:r>
              <a:rPr lang="en-US" sz="3200" b="1" dirty="0" smtClean="0">
                <a:solidFill>
                  <a:schemeClr val="bg2">
                    <a:lumMod val="50000"/>
                  </a:schemeClr>
                </a:solidFill>
              </a:rPr>
              <a:t>Future Meetings</a:t>
            </a:r>
            <a:endParaRPr lang="en-US" sz="3200" b="1" dirty="0">
              <a:solidFill>
                <a:schemeClr val="bg2">
                  <a:lumMod val="50000"/>
                </a:schemeClr>
              </a:solidFill>
            </a:endParaRPr>
          </a:p>
          <a:p>
            <a:pPr marL="457200" indent="-457200">
              <a:buFont typeface="Arial" panose="020B0604020202020204" pitchFamily="34" charset="0"/>
              <a:buChar char="•"/>
            </a:pPr>
            <a:endParaRPr lang="en-US" dirty="0">
              <a:solidFill>
                <a:schemeClr val="bg2">
                  <a:lumMod val="50000"/>
                </a:schemeClr>
              </a:solidFill>
            </a:endParaRPr>
          </a:p>
          <a:p>
            <a:pPr marL="342900" indent="-342900" fontAlgn="base">
              <a:buFont typeface="Arial" panose="020B0604020202020204" pitchFamily="34" charset="0"/>
              <a:buChar char="•"/>
            </a:pPr>
            <a:r>
              <a:rPr lang="en-US" sz="2400" dirty="0" smtClean="0"/>
              <a:t>First Meeting of the 2021-22 School Year </a:t>
            </a:r>
          </a:p>
          <a:p>
            <a:pPr marL="800100" lvl="1" indent="-342900" fontAlgn="base">
              <a:buFont typeface="Arial" panose="020B0604020202020204" pitchFamily="34" charset="0"/>
              <a:buChar char="•"/>
            </a:pPr>
            <a:r>
              <a:rPr lang="en-US" sz="2400" b="1" i="1" dirty="0" smtClean="0"/>
              <a:t>Thursday</a:t>
            </a:r>
            <a:r>
              <a:rPr lang="en-US" sz="2400" b="1" i="1" dirty="0"/>
              <a:t>, Sept. 7, 4:00-5:30 pm</a:t>
            </a:r>
          </a:p>
          <a:p>
            <a:pPr marL="342900" indent="-342900" fontAlgn="base">
              <a:buFont typeface="Arial" panose="020B0604020202020204" pitchFamily="34" charset="0"/>
              <a:buChar char="•"/>
            </a:pPr>
            <a:endParaRPr lang="en-US" sz="2400" dirty="0" smtClean="0"/>
          </a:p>
          <a:p>
            <a:pPr marL="342900" indent="-342900" fontAlgn="base">
              <a:buFont typeface="Arial" panose="020B0604020202020204" pitchFamily="34" charset="0"/>
              <a:buChar char="•"/>
            </a:pPr>
            <a:r>
              <a:rPr lang="en-US" sz="2400" dirty="0" smtClean="0"/>
              <a:t>Regular Meetings</a:t>
            </a:r>
          </a:p>
          <a:p>
            <a:pPr marL="800100" lvl="1" indent="-342900" fontAlgn="base">
              <a:buFont typeface="Arial" panose="020B0604020202020204" pitchFamily="34" charset="0"/>
              <a:buChar char="•"/>
            </a:pPr>
            <a:r>
              <a:rPr lang="en-US" sz="2400" dirty="0" smtClean="0"/>
              <a:t>Monthly</a:t>
            </a:r>
          </a:p>
          <a:p>
            <a:pPr marL="800100" lvl="1" indent="-342900" fontAlgn="base">
              <a:buFont typeface="Arial" panose="020B0604020202020204" pitchFamily="34" charset="0"/>
              <a:buChar char="•"/>
            </a:pPr>
            <a:r>
              <a:rPr lang="en-US" sz="2400" dirty="0" smtClean="0"/>
              <a:t>The </a:t>
            </a:r>
            <a:r>
              <a:rPr lang="en-US" sz="2400" dirty="0"/>
              <a:t>first Tuesday of every </a:t>
            </a:r>
            <a:r>
              <a:rPr lang="en-US" sz="2400" dirty="0" smtClean="0"/>
              <a:t>month</a:t>
            </a:r>
            <a:endParaRPr lang="en-US" sz="2400" dirty="0"/>
          </a:p>
        </p:txBody>
      </p:sp>
    </p:spTree>
    <p:extLst>
      <p:ext uri="{BB962C8B-B14F-4D97-AF65-F5344CB8AC3E}">
        <p14:creationId xmlns:p14="http://schemas.microsoft.com/office/powerpoint/2010/main" val="1391604647"/>
      </p:ext>
    </p:extLst>
  </p:cSld>
  <p:clrMapOvr>
    <a:masterClrMapping/>
  </p:clrMapOvr>
  <p:transition spd="slow">
    <p:push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B17A99-5CFB-8147-8F7E-678557544FB3}"/>
              </a:ext>
            </a:extLst>
          </p:cNvPr>
          <p:cNvSpPr>
            <a:spLocks noGrp="1"/>
          </p:cNvSpPr>
          <p:nvPr>
            <p:ph type="title"/>
          </p:nvPr>
        </p:nvSpPr>
        <p:spPr/>
        <p:txBody>
          <a:bodyPr/>
          <a:lstStyle/>
          <a:p>
            <a:r>
              <a:rPr lang="en-US" sz="6000" b="1" dirty="0" smtClean="0">
                <a:latin typeface="Abel"/>
              </a:rPr>
              <a:t>Questions/Discussion</a:t>
            </a:r>
            <a:endParaRPr lang="en-US" sz="6000" b="1" dirty="0">
              <a:latin typeface="Abel"/>
            </a:endParaRPr>
          </a:p>
        </p:txBody>
      </p:sp>
    </p:spTree>
    <p:extLst>
      <p:ext uri="{BB962C8B-B14F-4D97-AF65-F5344CB8AC3E}">
        <p14:creationId xmlns:p14="http://schemas.microsoft.com/office/powerpoint/2010/main" val="1629426368"/>
      </p:ext>
    </p:extLst>
  </p:cSld>
  <p:clrMapOvr>
    <a:masterClrMapping/>
  </p:clrMapOvr>
  <p:transition spd="slow">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353879" y="1774895"/>
            <a:ext cx="5419102" cy="3664936"/>
          </a:xfrm>
        </p:spPr>
        <p:txBody>
          <a:bodyPr/>
          <a:lstStyle/>
          <a:p>
            <a:pPr marL="169329" indent="0">
              <a:buNone/>
            </a:pPr>
            <a:r>
              <a:rPr lang="en-US" b="1" u="sng" dirty="0"/>
              <a:t>Board Members</a:t>
            </a:r>
            <a:endParaRPr lang="en-US" dirty="0"/>
          </a:p>
          <a:p>
            <a:r>
              <a:rPr lang="en-US" dirty="0"/>
              <a:t>Mark Abate, Co-Chair</a:t>
            </a:r>
          </a:p>
          <a:p>
            <a:r>
              <a:rPr lang="en-US" dirty="0"/>
              <a:t>Paul Lambert</a:t>
            </a:r>
          </a:p>
          <a:p>
            <a:pPr marL="169329" indent="0">
              <a:buNone/>
            </a:pPr>
            <a:endParaRPr lang="en-US" b="1" u="sng" dirty="0" smtClean="0"/>
          </a:p>
          <a:p>
            <a:pPr marL="169329" indent="0">
              <a:buNone/>
            </a:pPr>
            <a:endParaRPr lang="en-US" b="1" u="sng" dirty="0" smtClean="0"/>
          </a:p>
          <a:p>
            <a:pPr marL="169329" indent="0">
              <a:buNone/>
            </a:pPr>
            <a:r>
              <a:rPr lang="en-US" b="1" u="sng" dirty="0" smtClean="0"/>
              <a:t>CO </a:t>
            </a:r>
            <a:r>
              <a:rPr lang="en-US" b="1" u="sng" dirty="0"/>
              <a:t>Administrators</a:t>
            </a:r>
            <a:endParaRPr lang="en-US" dirty="0"/>
          </a:p>
          <a:p>
            <a:r>
              <a:rPr lang="en-US" dirty="0"/>
              <a:t>Sharee Wells, </a:t>
            </a:r>
            <a:r>
              <a:rPr lang="en-US" dirty="0" err="1"/>
              <a:t>Asst</a:t>
            </a:r>
            <a:r>
              <a:rPr lang="en-US" dirty="0"/>
              <a:t> Supt, Co-Chair</a:t>
            </a:r>
          </a:p>
          <a:p>
            <a:r>
              <a:rPr lang="en-US" dirty="0"/>
              <a:t>Samantha Chatman, Equity &amp; </a:t>
            </a:r>
            <a:r>
              <a:rPr lang="en-US" dirty="0" err="1"/>
              <a:t>Div</a:t>
            </a:r>
            <a:r>
              <a:rPr lang="en-US" dirty="0"/>
              <a:t> Dir</a:t>
            </a:r>
          </a:p>
          <a:p>
            <a:r>
              <a:rPr lang="en-US" dirty="0"/>
              <a:t>Samantha </a:t>
            </a:r>
            <a:r>
              <a:rPr lang="en-US" dirty="0" err="1"/>
              <a:t>Althouse</a:t>
            </a:r>
            <a:r>
              <a:rPr lang="en-US" dirty="0"/>
              <a:t>, Sec </a:t>
            </a:r>
            <a:r>
              <a:rPr lang="en-US" dirty="0" err="1"/>
              <a:t>Educ</a:t>
            </a:r>
            <a:r>
              <a:rPr lang="en-US" dirty="0"/>
              <a:t> Dir</a:t>
            </a:r>
          </a:p>
          <a:p>
            <a:pPr marL="169329" indent="0">
              <a:buNone/>
            </a:pPr>
            <a:r>
              <a:rPr lang="en-US" dirty="0"/>
              <a:t/>
            </a:r>
            <a:br>
              <a:rPr lang="en-US" dirty="0"/>
            </a:br>
            <a:endParaRPr lang="en-US" dirty="0"/>
          </a:p>
          <a:p>
            <a:pPr marL="169329" indent="0">
              <a:buNone/>
            </a:pPr>
            <a:r>
              <a:rPr lang="en-US" dirty="0"/>
              <a:t/>
            </a:r>
            <a:br>
              <a:rPr lang="en-US" dirty="0"/>
            </a:br>
            <a:endParaRPr lang="en-US" dirty="0"/>
          </a:p>
        </p:txBody>
      </p:sp>
      <p:sp>
        <p:nvSpPr>
          <p:cNvPr id="3" name="Title 2"/>
          <p:cNvSpPr>
            <a:spLocks noGrp="1"/>
          </p:cNvSpPr>
          <p:nvPr>
            <p:ph type="title"/>
          </p:nvPr>
        </p:nvSpPr>
        <p:spPr/>
        <p:txBody>
          <a:bodyPr/>
          <a:lstStyle/>
          <a:p>
            <a:r>
              <a:rPr lang="en-US" sz="3300" b="1" dirty="0" smtClean="0">
                <a:latin typeface="Abel"/>
              </a:rPr>
              <a:t>Equity &amp; Diversity Committee</a:t>
            </a:r>
            <a:endParaRPr lang="en-US" sz="3300" b="1" dirty="0">
              <a:latin typeface="Abel"/>
            </a:endParaRPr>
          </a:p>
        </p:txBody>
      </p:sp>
      <p:sp>
        <p:nvSpPr>
          <p:cNvPr id="6" name="Text Placeholder 1"/>
          <p:cNvSpPr txBox="1">
            <a:spLocks/>
          </p:cNvSpPr>
          <p:nvPr/>
        </p:nvSpPr>
        <p:spPr>
          <a:xfrm>
            <a:off x="6585098" y="1747036"/>
            <a:ext cx="5419102" cy="366493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609585" marR="0" lvl="0" indent="-440256" algn="l" rtl="0">
              <a:lnSpc>
                <a:spcPct val="115000"/>
              </a:lnSpc>
              <a:spcBef>
                <a:spcPts val="0"/>
              </a:spcBef>
              <a:spcAft>
                <a:spcPts val="0"/>
              </a:spcAft>
              <a:buClr>
                <a:srgbClr val="252D48"/>
              </a:buClr>
              <a:buSzPts val="1600"/>
              <a:buFont typeface="Abel"/>
              <a:buChar char="●"/>
              <a:defRPr sz="2133" b="0" i="0" u="none" strike="noStrike" cap="none">
                <a:solidFill>
                  <a:srgbClr val="252D48"/>
                </a:solidFill>
                <a:latin typeface="Abel"/>
                <a:ea typeface="Abel"/>
                <a:cs typeface="Abel"/>
                <a:sym typeface="Abel"/>
              </a:defRPr>
            </a:lvl1pPr>
            <a:lvl2pPr marL="1219170" marR="0" lvl="1" indent="-440256" algn="l" rtl="0">
              <a:lnSpc>
                <a:spcPct val="115000"/>
              </a:lnSpc>
              <a:spcBef>
                <a:spcPts val="2133"/>
              </a:spcBef>
              <a:spcAft>
                <a:spcPts val="0"/>
              </a:spcAft>
              <a:buClr>
                <a:srgbClr val="252D48"/>
              </a:buClr>
              <a:buSzPts val="1600"/>
              <a:buFont typeface="Abel"/>
              <a:buChar char="○"/>
              <a:defRPr sz="2133" b="0" i="0" u="none" strike="noStrike" cap="none">
                <a:solidFill>
                  <a:srgbClr val="252D48"/>
                </a:solidFill>
                <a:latin typeface="Abel"/>
                <a:ea typeface="Abel"/>
                <a:cs typeface="Abel"/>
                <a:sym typeface="Abel"/>
              </a:defRPr>
            </a:lvl2pPr>
            <a:lvl3pPr marL="1828754" marR="0" lvl="2" indent="-440256" algn="l" rtl="0">
              <a:lnSpc>
                <a:spcPct val="115000"/>
              </a:lnSpc>
              <a:spcBef>
                <a:spcPts val="2133"/>
              </a:spcBef>
              <a:spcAft>
                <a:spcPts val="0"/>
              </a:spcAft>
              <a:buClr>
                <a:srgbClr val="252D48"/>
              </a:buClr>
              <a:buSzPts val="1600"/>
              <a:buFont typeface="Abel"/>
              <a:buChar char="■"/>
              <a:defRPr sz="2133" b="0" i="0" u="none" strike="noStrike" cap="none">
                <a:solidFill>
                  <a:srgbClr val="252D48"/>
                </a:solidFill>
                <a:latin typeface="Abel"/>
                <a:ea typeface="Abel"/>
                <a:cs typeface="Abel"/>
                <a:sym typeface="Abel"/>
              </a:defRPr>
            </a:lvl3pPr>
            <a:lvl4pPr marL="2438339" marR="0" lvl="3" indent="-440256" algn="l" rtl="0">
              <a:lnSpc>
                <a:spcPct val="115000"/>
              </a:lnSpc>
              <a:spcBef>
                <a:spcPts val="2133"/>
              </a:spcBef>
              <a:spcAft>
                <a:spcPts val="0"/>
              </a:spcAft>
              <a:buClr>
                <a:srgbClr val="252D48"/>
              </a:buClr>
              <a:buSzPts val="1600"/>
              <a:buFont typeface="Abel"/>
              <a:buChar char="●"/>
              <a:defRPr sz="2133" b="0" i="0" u="none" strike="noStrike" cap="none">
                <a:solidFill>
                  <a:srgbClr val="252D48"/>
                </a:solidFill>
                <a:latin typeface="Abel"/>
                <a:ea typeface="Abel"/>
                <a:cs typeface="Abel"/>
                <a:sym typeface="Abel"/>
              </a:defRPr>
            </a:lvl4pPr>
            <a:lvl5pPr marL="3047924" marR="0" lvl="4" indent="-440256" algn="l" rtl="0">
              <a:lnSpc>
                <a:spcPct val="115000"/>
              </a:lnSpc>
              <a:spcBef>
                <a:spcPts val="2133"/>
              </a:spcBef>
              <a:spcAft>
                <a:spcPts val="0"/>
              </a:spcAft>
              <a:buClr>
                <a:srgbClr val="252D48"/>
              </a:buClr>
              <a:buSzPts val="1600"/>
              <a:buFont typeface="Abel"/>
              <a:buChar char="○"/>
              <a:defRPr sz="2133" b="0" i="0" u="none" strike="noStrike" cap="none">
                <a:solidFill>
                  <a:srgbClr val="252D48"/>
                </a:solidFill>
                <a:latin typeface="Abel"/>
                <a:ea typeface="Abel"/>
                <a:cs typeface="Abel"/>
                <a:sym typeface="Abel"/>
              </a:defRPr>
            </a:lvl5pPr>
            <a:lvl6pPr marL="3657509" marR="0" lvl="5" indent="-440256" algn="l" rtl="0">
              <a:lnSpc>
                <a:spcPct val="115000"/>
              </a:lnSpc>
              <a:spcBef>
                <a:spcPts val="2133"/>
              </a:spcBef>
              <a:spcAft>
                <a:spcPts val="0"/>
              </a:spcAft>
              <a:buClr>
                <a:srgbClr val="252D48"/>
              </a:buClr>
              <a:buSzPts val="1600"/>
              <a:buFont typeface="Abel"/>
              <a:buChar char="■"/>
              <a:defRPr sz="2133" b="0" i="0" u="none" strike="noStrike" cap="none">
                <a:solidFill>
                  <a:srgbClr val="252D48"/>
                </a:solidFill>
                <a:latin typeface="Abel"/>
                <a:ea typeface="Abel"/>
                <a:cs typeface="Abel"/>
                <a:sym typeface="Abel"/>
              </a:defRPr>
            </a:lvl6pPr>
            <a:lvl7pPr marL="4267093" marR="0" lvl="6" indent="-440256" algn="l" rtl="0">
              <a:lnSpc>
                <a:spcPct val="115000"/>
              </a:lnSpc>
              <a:spcBef>
                <a:spcPts val="2133"/>
              </a:spcBef>
              <a:spcAft>
                <a:spcPts val="0"/>
              </a:spcAft>
              <a:buClr>
                <a:srgbClr val="252D48"/>
              </a:buClr>
              <a:buSzPts val="1600"/>
              <a:buFont typeface="Abel"/>
              <a:buChar char="●"/>
              <a:defRPr sz="2133" b="0" i="0" u="none" strike="noStrike" cap="none">
                <a:solidFill>
                  <a:srgbClr val="252D48"/>
                </a:solidFill>
                <a:latin typeface="Abel"/>
                <a:ea typeface="Abel"/>
                <a:cs typeface="Abel"/>
                <a:sym typeface="Abel"/>
              </a:defRPr>
            </a:lvl7pPr>
            <a:lvl8pPr marL="4876678" marR="0" lvl="7" indent="-440256" algn="l" rtl="0">
              <a:lnSpc>
                <a:spcPct val="115000"/>
              </a:lnSpc>
              <a:spcBef>
                <a:spcPts val="2133"/>
              </a:spcBef>
              <a:spcAft>
                <a:spcPts val="0"/>
              </a:spcAft>
              <a:buClr>
                <a:srgbClr val="252D48"/>
              </a:buClr>
              <a:buSzPts val="1600"/>
              <a:buFont typeface="Abel"/>
              <a:buChar char="○"/>
              <a:defRPr sz="2133" b="0" i="0" u="none" strike="noStrike" cap="none">
                <a:solidFill>
                  <a:srgbClr val="252D48"/>
                </a:solidFill>
                <a:latin typeface="Abel"/>
                <a:ea typeface="Abel"/>
                <a:cs typeface="Abel"/>
                <a:sym typeface="Abel"/>
              </a:defRPr>
            </a:lvl8pPr>
            <a:lvl9pPr marL="5486263" marR="0" lvl="8" indent="-440256" algn="l" rtl="0">
              <a:lnSpc>
                <a:spcPct val="115000"/>
              </a:lnSpc>
              <a:spcBef>
                <a:spcPts val="2133"/>
              </a:spcBef>
              <a:spcAft>
                <a:spcPts val="2133"/>
              </a:spcAft>
              <a:buClr>
                <a:srgbClr val="252D48"/>
              </a:buClr>
              <a:buSzPts val="1600"/>
              <a:buFont typeface="Abel"/>
              <a:buChar char="■"/>
              <a:defRPr sz="2133" b="0" i="0" u="none" strike="noStrike" cap="none">
                <a:solidFill>
                  <a:srgbClr val="252D48"/>
                </a:solidFill>
                <a:latin typeface="Abel"/>
                <a:ea typeface="Abel"/>
                <a:cs typeface="Abel"/>
                <a:sym typeface="Abel"/>
              </a:defRPr>
            </a:lvl9pPr>
          </a:lstStyle>
          <a:p>
            <a:pPr marL="169329" indent="0">
              <a:buNone/>
            </a:pPr>
            <a:r>
              <a:rPr lang="en-US" b="1" u="sng" dirty="0"/>
              <a:t>Building Administrators</a:t>
            </a:r>
            <a:endParaRPr lang="en-US" dirty="0"/>
          </a:p>
          <a:p>
            <a:r>
              <a:rPr lang="en-US" dirty="0"/>
              <a:t>Joyce </a:t>
            </a:r>
            <a:r>
              <a:rPr lang="en-US" dirty="0" err="1" smtClean="0"/>
              <a:t>Brickley</a:t>
            </a:r>
            <a:r>
              <a:rPr lang="en-US" dirty="0"/>
              <a:t>, HDB </a:t>
            </a:r>
            <a:r>
              <a:rPr lang="en-US" dirty="0" err="1"/>
              <a:t>Prin</a:t>
            </a:r>
            <a:endParaRPr lang="en-US" dirty="0"/>
          </a:p>
          <a:p>
            <a:r>
              <a:rPr lang="en-US" dirty="0"/>
              <a:t>Matt </a:t>
            </a:r>
            <a:r>
              <a:rPr lang="en-US" dirty="0" err="1"/>
              <a:t>Trombitas</a:t>
            </a:r>
            <a:r>
              <a:rPr lang="en-US" dirty="0"/>
              <a:t>, HMS </a:t>
            </a:r>
            <a:r>
              <a:rPr lang="en-US" dirty="0" err="1"/>
              <a:t>Prin</a:t>
            </a:r>
            <a:endParaRPr lang="en-US" dirty="0"/>
          </a:p>
          <a:p>
            <a:r>
              <a:rPr lang="en-US" dirty="0"/>
              <a:t>Katie </a:t>
            </a:r>
            <a:r>
              <a:rPr lang="en-US" dirty="0" err="1"/>
              <a:t>Salyer</a:t>
            </a:r>
            <a:r>
              <a:rPr lang="en-US" dirty="0"/>
              <a:t>, HHT </a:t>
            </a:r>
            <a:r>
              <a:rPr lang="en-US" dirty="0" err="1"/>
              <a:t>Prin</a:t>
            </a:r>
            <a:r>
              <a:rPr lang="en-US" b="1" u="sng" dirty="0"/>
              <a:t> </a:t>
            </a:r>
            <a:endParaRPr lang="en-US" b="1" u="sng" kern="0" dirty="0" smtClean="0"/>
          </a:p>
          <a:p>
            <a:pPr marL="169329" indent="0">
              <a:buNone/>
            </a:pPr>
            <a:endParaRPr lang="en-US" b="1" u="sng" dirty="0" smtClean="0"/>
          </a:p>
          <a:p>
            <a:pPr marL="169329" indent="0">
              <a:buNone/>
            </a:pPr>
            <a:r>
              <a:rPr lang="en-US" b="1" u="sng" dirty="0" smtClean="0"/>
              <a:t>HEA </a:t>
            </a:r>
            <a:r>
              <a:rPr lang="en-US" b="1" u="sng" dirty="0"/>
              <a:t>&amp; OAPSE Representatives</a:t>
            </a:r>
            <a:endParaRPr lang="en-US" dirty="0"/>
          </a:p>
          <a:p>
            <a:r>
              <a:rPr lang="en-US" dirty="0"/>
              <a:t>Nikki Henkel, Media Spec, HDB</a:t>
            </a:r>
          </a:p>
          <a:p>
            <a:r>
              <a:rPr lang="en-US" dirty="0"/>
              <a:t>Jody Hume, </a:t>
            </a:r>
            <a:r>
              <a:rPr lang="en-US" dirty="0" err="1"/>
              <a:t>Intv</a:t>
            </a:r>
            <a:r>
              <a:rPr lang="en-US" dirty="0"/>
              <a:t> </a:t>
            </a:r>
            <a:r>
              <a:rPr lang="en-US" dirty="0" err="1"/>
              <a:t>Asst</a:t>
            </a:r>
            <a:r>
              <a:rPr lang="en-US" dirty="0"/>
              <a:t>, HDB</a:t>
            </a:r>
          </a:p>
          <a:p>
            <a:r>
              <a:rPr lang="en-US" dirty="0"/>
              <a:t>Lisa Lewis, </a:t>
            </a:r>
            <a:r>
              <a:rPr lang="en-US" dirty="0" err="1"/>
              <a:t>Intv</a:t>
            </a:r>
            <a:r>
              <a:rPr lang="en-US" dirty="0"/>
              <a:t> </a:t>
            </a:r>
            <a:r>
              <a:rPr lang="en-US" dirty="0" err="1"/>
              <a:t>Asst</a:t>
            </a:r>
            <a:r>
              <a:rPr lang="en-US" dirty="0"/>
              <a:t>, HMS</a:t>
            </a:r>
          </a:p>
          <a:p>
            <a:r>
              <a:rPr lang="en-US" dirty="0"/>
              <a:t>Janet </a:t>
            </a:r>
            <a:r>
              <a:rPr lang="en-US" dirty="0" err="1"/>
              <a:t>Monseur-Durr</a:t>
            </a:r>
            <a:r>
              <a:rPr lang="en-US" dirty="0"/>
              <a:t>, E&amp;I Teacher, ILC</a:t>
            </a:r>
          </a:p>
          <a:p>
            <a:r>
              <a:rPr lang="en-US" dirty="0"/>
              <a:t>Tom </a:t>
            </a:r>
            <a:r>
              <a:rPr lang="en-US" dirty="0" err="1"/>
              <a:t>Regouski</a:t>
            </a:r>
            <a:r>
              <a:rPr lang="en-US" dirty="0"/>
              <a:t>, Teacher, WSH</a:t>
            </a:r>
          </a:p>
          <a:p>
            <a:pPr marL="169329" indent="0">
              <a:buNone/>
            </a:pPr>
            <a:r>
              <a:rPr lang="en-US" dirty="0"/>
              <a:t/>
            </a:r>
            <a:br>
              <a:rPr lang="en-US" dirty="0"/>
            </a:br>
            <a:r>
              <a:rPr lang="en-US" kern="0" dirty="0" smtClean="0"/>
              <a:t/>
            </a:r>
            <a:br>
              <a:rPr lang="en-US" kern="0" dirty="0" smtClean="0"/>
            </a:br>
            <a:endParaRPr lang="en-US" kern="0" dirty="0" smtClean="0"/>
          </a:p>
          <a:p>
            <a:pPr marL="169329" indent="0">
              <a:buFont typeface="Abel"/>
              <a:buNone/>
            </a:pPr>
            <a:r>
              <a:rPr lang="en-US" kern="0" dirty="0" smtClean="0"/>
              <a:t/>
            </a:r>
            <a:br>
              <a:rPr lang="en-US" kern="0" dirty="0" smtClean="0"/>
            </a:br>
            <a:endParaRPr lang="en-US" kern="0" dirty="0"/>
          </a:p>
        </p:txBody>
      </p:sp>
    </p:spTree>
    <p:extLst>
      <p:ext uri="{BB962C8B-B14F-4D97-AF65-F5344CB8AC3E}">
        <p14:creationId xmlns:p14="http://schemas.microsoft.com/office/powerpoint/2010/main" val="1587466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75"/>
        <p:cNvGrpSpPr/>
        <p:nvPr/>
      </p:nvGrpSpPr>
      <p:grpSpPr>
        <a:xfrm>
          <a:off x="0" y="0"/>
          <a:ext cx="0" cy="0"/>
          <a:chOff x="0" y="0"/>
          <a:chExt cx="0" cy="0"/>
        </a:xfrm>
      </p:grpSpPr>
      <p:sp>
        <p:nvSpPr>
          <p:cNvPr id="576" name="Google Shape;576;p31"/>
          <p:cNvSpPr txBox="1">
            <a:spLocks noGrp="1"/>
          </p:cNvSpPr>
          <p:nvPr>
            <p:ph type="body" idx="1"/>
          </p:nvPr>
        </p:nvSpPr>
        <p:spPr>
          <a:xfrm>
            <a:off x="1192865" y="915182"/>
            <a:ext cx="9747379" cy="5066845"/>
          </a:xfrm>
          <a:prstGeom prst="rect">
            <a:avLst/>
          </a:prstGeom>
        </p:spPr>
        <p:txBody>
          <a:bodyPr spcFirstLastPara="1" vert="horz" wrap="square" lIns="121900" tIns="121900" rIns="121900" bIns="121900" rtlCol="0" anchor="t" anchorCtr="0">
            <a:noAutofit/>
          </a:bodyPr>
          <a:lstStyle/>
          <a:p>
            <a:pPr marL="0" indent="0" algn="ctr" fontAlgn="base">
              <a:buNone/>
            </a:pPr>
            <a:r>
              <a:rPr lang="en-US" sz="2000" b="1" dirty="0"/>
              <a:t>The Hilliard City School District rejects all forms of racism as destructive to the District's mission, vision, values, and goals. </a:t>
            </a:r>
          </a:p>
          <a:p>
            <a:pPr marL="0" indent="0" algn="ctr" fontAlgn="base">
              <a:buNone/>
            </a:pPr>
            <a:r>
              <a:rPr lang="en-US" sz="2000" dirty="0"/>
              <a:t>The Board of Education and District Administration is committed </a:t>
            </a:r>
            <a:endParaRPr lang="en-US" sz="2000" dirty="0" smtClean="0"/>
          </a:p>
          <a:p>
            <a:pPr marL="0" indent="0" algn="ctr" fontAlgn="base">
              <a:buNone/>
            </a:pPr>
            <a:r>
              <a:rPr lang="en-US" sz="2000" dirty="0" smtClean="0"/>
              <a:t>to </a:t>
            </a:r>
            <a:r>
              <a:rPr lang="en-US" sz="2000" dirty="0"/>
              <a:t>the following:</a:t>
            </a:r>
          </a:p>
          <a:p>
            <a:pPr fontAlgn="base">
              <a:spcAft>
                <a:spcPts val="1600"/>
              </a:spcAft>
            </a:pPr>
            <a:r>
              <a:rPr lang="en-US" sz="1600" dirty="0" smtClean="0"/>
              <a:t>Establishing </a:t>
            </a:r>
            <a:r>
              <a:rPr lang="en-US" sz="1600" dirty="0"/>
              <a:t>and sustaining a school culture and community that shares in the collective responsibility to address, eliminate, and prevent action, decisions, and behaviors that permit or perpetuate racism.</a:t>
            </a:r>
          </a:p>
          <a:p>
            <a:pPr fontAlgn="base">
              <a:spcAft>
                <a:spcPts val="1600"/>
              </a:spcAft>
            </a:pPr>
            <a:r>
              <a:rPr lang="en-US" sz="1600" dirty="0"/>
              <a:t>Establishing and supporting the Director of Equity and Diversity, the Diversity Coordinators, and the Equity and Diversity Task Force to lead the Hilliard City School District’s commitment to eliminating inequitable practices.</a:t>
            </a:r>
          </a:p>
          <a:p>
            <a:pPr fontAlgn="base">
              <a:spcAft>
                <a:spcPts val="1600"/>
              </a:spcAft>
            </a:pPr>
            <a:r>
              <a:rPr lang="en-US" sz="1600" dirty="0"/>
              <a:t>Respecting and championing the diversity and life experiences of all students and staff to support the school district’s mission, vision, values, and goals.</a:t>
            </a:r>
          </a:p>
          <a:p>
            <a:pPr fontAlgn="base">
              <a:spcAft>
                <a:spcPts val="1600"/>
              </a:spcAft>
            </a:pPr>
            <a:r>
              <a:rPr lang="en-US" sz="1600" dirty="0"/>
              <a:t>Creating a three-year strategic plan, under the Director of Equity and Diversity leadership, includes policy recommendations, recruitment of a more representative workforce, curriculum review and guidance, and system support to target systemic racism in the District.</a:t>
            </a:r>
          </a:p>
        </p:txBody>
      </p:sp>
      <p:sp>
        <p:nvSpPr>
          <p:cNvPr id="635" name="Google Shape;635;p31"/>
          <p:cNvSpPr txBox="1">
            <a:spLocks noGrp="1"/>
          </p:cNvSpPr>
          <p:nvPr>
            <p:ph type="title"/>
          </p:nvPr>
        </p:nvSpPr>
        <p:spPr>
          <a:xfrm>
            <a:off x="920355" y="392284"/>
            <a:ext cx="10292400" cy="643200"/>
          </a:xfrm>
          <a:prstGeom prst="rect">
            <a:avLst/>
          </a:prstGeom>
        </p:spPr>
        <p:txBody>
          <a:bodyPr spcFirstLastPara="1" vert="horz" wrap="square" lIns="121900" tIns="121900" rIns="121900" bIns="121900" rtlCol="0" anchor="ctr" anchorCtr="0">
            <a:noAutofit/>
          </a:bodyPr>
          <a:lstStyle/>
          <a:p>
            <a:r>
              <a:rPr lang="en" b="1" dirty="0">
                <a:latin typeface="Abel"/>
              </a:rPr>
              <a:t>Board Resolution</a:t>
            </a:r>
            <a:endParaRPr b="1" dirty="0">
              <a:latin typeface="Abel"/>
            </a:endParaRPr>
          </a:p>
        </p:txBody>
      </p:sp>
    </p:spTree>
  </p:cSld>
  <p:clrMapOvr>
    <a:masterClrMapping/>
  </p:clrMapOvr>
  <p:transition spd="slow">
    <p:push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C39FEC-A876-6F4A-83F9-D8794591C0D0}"/>
              </a:ext>
            </a:extLst>
          </p:cNvPr>
          <p:cNvSpPr txBox="1"/>
          <p:nvPr/>
        </p:nvSpPr>
        <p:spPr>
          <a:xfrm>
            <a:off x="1114425" y="877186"/>
            <a:ext cx="8858250" cy="4647426"/>
          </a:xfrm>
          <a:prstGeom prst="rect">
            <a:avLst/>
          </a:prstGeom>
          <a:noFill/>
        </p:spPr>
        <p:txBody>
          <a:bodyPr wrap="square" rtlCol="0">
            <a:spAutoFit/>
          </a:bodyPr>
          <a:lstStyle/>
          <a:p>
            <a:pPr algn="ctr"/>
            <a:r>
              <a:rPr lang="en-US" sz="3200" b="1" dirty="0">
                <a:solidFill>
                  <a:schemeClr val="bg2">
                    <a:lumMod val="50000"/>
                  </a:schemeClr>
                </a:solidFill>
                <a:latin typeface="Abel"/>
              </a:rPr>
              <a:t>Purpose and Vision</a:t>
            </a:r>
          </a:p>
          <a:p>
            <a:pPr marL="457200" indent="-457200">
              <a:buFont typeface="Arial" panose="020B0604020202020204" pitchFamily="34" charset="0"/>
              <a:buChar char="•"/>
            </a:pPr>
            <a:endParaRPr lang="en-US" sz="2400" dirty="0">
              <a:solidFill>
                <a:schemeClr val="bg2">
                  <a:lumMod val="50000"/>
                </a:schemeClr>
              </a:solidFill>
            </a:endParaRPr>
          </a:p>
          <a:p>
            <a:pPr marL="342900" indent="-342900">
              <a:lnSpc>
                <a:spcPct val="150000"/>
              </a:lnSpc>
              <a:buFont typeface="Arial" panose="020B0604020202020204" pitchFamily="34" charset="0"/>
              <a:buChar char="•"/>
            </a:pPr>
            <a:r>
              <a:rPr lang="en-US" sz="2400" dirty="0"/>
              <a:t>Oversee the implementation and monitoring of the district’s Equity and Diversity Action Plan</a:t>
            </a:r>
          </a:p>
          <a:p>
            <a:pPr marL="342900" indent="-342900" fontAlgn="base">
              <a:lnSpc>
                <a:spcPct val="150000"/>
              </a:lnSpc>
              <a:buFont typeface="Arial" panose="020B0604020202020204" pitchFamily="34" charset="0"/>
              <a:buChar char="•"/>
            </a:pPr>
            <a:r>
              <a:rPr lang="en-US" sz="2400" dirty="0"/>
              <a:t>Develop and recommend policies</a:t>
            </a:r>
          </a:p>
          <a:p>
            <a:pPr marL="342900" indent="-342900" fontAlgn="base">
              <a:lnSpc>
                <a:spcPct val="150000"/>
              </a:lnSpc>
              <a:buFont typeface="Arial" panose="020B0604020202020204" pitchFamily="34" charset="0"/>
              <a:buChar char="•"/>
            </a:pPr>
            <a:r>
              <a:rPr lang="en-US" sz="2400" dirty="0"/>
              <a:t>Communicate the work of the district and committee to the broader community</a:t>
            </a:r>
          </a:p>
          <a:p>
            <a:pPr marL="342900" indent="-342900" fontAlgn="base">
              <a:lnSpc>
                <a:spcPct val="150000"/>
              </a:lnSpc>
              <a:buFont typeface="Arial" panose="020B0604020202020204" pitchFamily="34" charset="0"/>
              <a:buChar char="•"/>
            </a:pPr>
            <a:r>
              <a:rPr lang="en-US" sz="2400" dirty="0"/>
              <a:t>The committee is to be advisory </a:t>
            </a:r>
            <a:r>
              <a:rPr lang="en-US" sz="2400" dirty="0" smtClean="0"/>
              <a:t>only</a:t>
            </a:r>
            <a:endParaRPr lang="en-US" sz="2400" b="1" dirty="0">
              <a:solidFill>
                <a:schemeClr val="bg2"/>
              </a:solidFill>
            </a:endParaRPr>
          </a:p>
          <a:p>
            <a:endParaRPr lang="en-US" sz="2400" b="1" dirty="0">
              <a:solidFill>
                <a:schemeClr val="bg2"/>
              </a:solidFill>
            </a:endParaRPr>
          </a:p>
        </p:txBody>
      </p:sp>
    </p:spTree>
    <p:extLst>
      <p:ext uri="{BB962C8B-B14F-4D97-AF65-F5344CB8AC3E}">
        <p14:creationId xmlns:p14="http://schemas.microsoft.com/office/powerpoint/2010/main" val="2395223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C39FEC-A876-6F4A-83F9-D8794591C0D0}"/>
              </a:ext>
            </a:extLst>
          </p:cNvPr>
          <p:cNvSpPr txBox="1"/>
          <p:nvPr/>
        </p:nvSpPr>
        <p:spPr>
          <a:xfrm>
            <a:off x="1114425" y="1026042"/>
            <a:ext cx="9124728" cy="6063198"/>
          </a:xfrm>
          <a:prstGeom prst="rect">
            <a:avLst/>
          </a:prstGeom>
          <a:noFill/>
        </p:spPr>
        <p:txBody>
          <a:bodyPr wrap="square" rtlCol="0">
            <a:spAutoFit/>
          </a:bodyPr>
          <a:lstStyle/>
          <a:p>
            <a:pPr algn="ctr"/>
            <a:r>
              <a:rPr lang="en-US" sz="3200" b="1" dirty="0">
                <a:solidFill>
                  <a:schemeClr val="bg2">
                    <a:lumMod val="50000"/>
                  </a:schemeClr>
                </a:solidFill>
                <a:latin typeface="Abel"/>
              </a:rPr>
              <a:t>Roles and Responsibilities </a:t>
            </a:r>
          </a:p>
          <a:p>
            <a:pPr marL="457200" indent="-457200">
              <a:buFont typeface="Arial" panose="020B0604020202020204" pitchFamily="34" charset="0"/>
              <a:buChar char="•"/>
            </a:pPr>
            <a:endParaRPr lang="en-US" sz="2400" dirty="0">
              <a:solidFill>
                <a:schemeClr val="bg2">
                  <a:lumMod val="50000"/>
                </a:schemeClr>
              </a:solidFill>
            </a:endParaRPr>
          </a:p>
          <a:p>
            <a:pPr marL="342900" indent="-342900">
              <a:lnSpc>
                <a:spcPct val="150000"/>
              </a:lnSpc>
              <a:buFont typeface="Arial" panose="020B0604020202020204" pitchFamily="34" charset="0"/>
              <a:buChar char="•"/>
            </a:pPr>
            <a:r>
              <a:rPr lang="en-US" sz="2400" dirty="0"/>
              <a:t>Review and ratify the district’s Equity and Diversity Action Plan</a:t>
            </a:r>
          </a:p>
          <a:p>
            <a:pPr marL="342900" indent="-342900">
              <a:lnSpc>
                <a:spcPct val="150000"/>
              </a:lnSpc>
              <a:buFont typeface="Arial" panose="020B0604020202020204" pitchFamily="34" charset="0"/>
              <a:buChar char="•"/>
            </a:pPr>
            <a:r>
              <a:rPr lang="en-US" sz="2400" dirty="0"/>
              <a:t>Identify the priorities </a:t>
            </a:r>
            <a:r>
              <a:rPr lang="en-US" sz="2400" dirty="0" smtClean="0"/>
              <a:t>and timeline</a:t>
            </a:r>
            <a:endParaRPr lang="en-US" sz="2400" dirty="0"/>
          </a:p>
          <a:p>
            <a:pPr marL="342900" indent="-342900">
              <a:lnSpc>
                <a:spcPct val="150000"/>
              </a:lnSpc>
              <a:buFont typeface="Arial" panose="020B0604020202020204" pitchFamily="34" charset="0"/>
              <a:buChar char="•"/>
            </a:pPr>
            <a:r>
              <a:rPr lang="en-US" sz="2400" dirty="0"/>
              <a:t>Develop a process for implementation and progress monitoring (ex</a:t>
            </a:r>
            <a:r>
              <a:rPr lang="en-US" sz="2400" dirty="0" smtClean="0"/>
              <a:t>., </a:t>
            </a:r>
            <a:r>
              <a:rPr lang="en-US" sz="2400" dirty="0"/>
              <a:t>Gantt chart) </a:t>
            </a:r>
          </a:p>
          <a:p>
            <a:pPr marL="342900" indent="-342900">
              <a:lnSpc>
                <a:spcPct val="150000"/>
              </a:lnSpc>
              <a:buFont typeface="Arial" panose="020B0604020202020204" pitchFamily="34" charset="0"/>
              <a:buChar char="•"/>
            </a:pPr>
            <a:r>
              <a:rPr lang="en-US" sz="2400" dirty="0"/>
              <a:t>Define </a:t>
            </a:r>
            <a:r>
              <a:rPr lang="en-US" sz="2400" dirty="0" smtClean="0"/>
              <a:t>a strategy </a:t>
            </a:r>
            <a:r>
              <a:rPr lang="en-US" sz="2400" dirty="0"/>
              <a:t>for keeping the community engaged</a:t>
            </a:r>
          </a:p>
          <a:p>
            <a:pPr marL="457200" indent="-457200">
              <a:buFont typeface="Arial" panose="020B0604020202020204" pitchFamily="34" charset="0"/>
              <a:buChar char="•"/>
            </a:pPr>
            <a:endParaRPr lang="en-US" sz="2400" dirty="0">
              <a:solidFill>
                <a:schemeClr val="bg2">
                  <a:lumMod val="50000"/>
                </a:schemeClr>
              </a:solidFill>
            </a:endParaRPr>
          </a:p>
          <a:p>
            <a:endParaRPr lang="en-US" sz="3200" dirty="0">
              <a:solidFill>
                <a:schemeClr val="bg2">
                  <a:lumMod val="50000"/>
                </a:schemeClr>
              </a:solidFill>
            </a:endParaRPr>
          </a:p>
          <a:p>
            <a:endParaRPr lang="en-US" sz="2400" b="1" dirty="0">
              <a:solidFill>
                <a:schemeClr val="bg2"/>
              </a:solidFill>
            </a:endParaRPr>
          </a:p>
          <a:p>
            <a:endParaRPr lang="en-US" sz="2400" b="1" dirty="0">
              <a:solidFill>
                <a:schemeClr val="bg2"/>
              </a:solidFill>
            </a:endParaRPr>
          </a:p>
          <a:p>
            <a:endParaRPr lang="en-US" sz="2400" b="1" dirty="0">
              <a:solidFill>
                <a:schemeClr val="bg2"/>
              </a:solidFill>
            </a:endParaRPr>
          </a:p>
          <a:p>
            <a:endParaRPr lang="en-US" sz="2400" b="1" dirty="0">
              <a:solidFill>
                <a:schemeClr val="bg2"/>
              </a:solidFill>
            </a:endParaRPr>
          </a:p>
        </p:txBody>
      </p:sp>
    </p:spTree>
    <p:extLst>
      <p:ext uri="{BB962C8B-B14F-4D97-AF65-F5344CB8AC3E}">
        <p14:creationId xmlns:p14="http://schemas.microsoft.com/office/powerpoint/2010/main" val="181491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08"/>
        <p:cNvGrpSpPr/>
        <p:nvPr/>
      </p:nvGrpSpPr>
      <p:grpSpPr>
        <a:xfrm>
          <a:off x="0" y="0"/>
          <a:ext cx="0" cy="0"/>
          <a:chOff x="0" y="0"/>
          <a:chExt cx="0" cy="0"/>
        </a:xfrm>
      </p:grpSpPr>
      <p:sp>
        <p:nvSpPr>
          <p:cNvPr id="33" name="Title 32">
            <a:extLst>
              <a:ext uri="{FF2B5EF4-FFF2-40B4-BE49-F238E27FC236}">
                <a16:creationId xmlns:a16="http://schemas.microsoft.com/office/drawing/2014/main" id="{0BA35A8B-15BD-E04B-8B8A-6142E32261C6}"/>
              </a:ext>
            </a:extLst>
          </p:cNvPr>
          <p:cNvSpPr>
            <a:spLocks noGrp="1"/>
          </p:cNvSpPr>
          <p:nvPr>
            <p:ph type="title" idx="6"/>
          </p:nvPr>
        </p:nvSpPr>
        <p:spPr/>
        <p:txBody>
          <a:bodyPr/>
          <a:lstStyle/>
          <a:p>
            <a:pPr algn="l"/>
            <a:r>
              <a:rPr lang="en-US" b="1" dirty="0">
                <a:latin typeface="Abel"/>
              </a:rPr>
              <a:t>Gantt Chart </a:t>
            </a:r>
            <a:r>
              <a:rPr lang="en-US" b="1" dirty="0" smtClean="0">
                <a:latin typeface="Abel"/>
              </a:rPr>
              <a:t>– Progress Monitoring Example </a:t>
            </a:r>
            <a:endParaRPr lang="en-US" b="1" dirty="0">
              <a:latin typeface="Abel"/>
            </a:endParaRPr>
          </a:p>
        </p:txBody>
      </p:sp>
      <p:pic>
        <p:nvPicPr>
          <p:cNvPr id="5" name="Picture 4">
            <a:extLst>
              <a:ext uri="{FF2B5EF4-FFF2-40B4-BE49-F238E27FC236}">
                <a16:creationId xmlns:a16="http://schemas.microsoft.com/office/drawing/2014/main" id="{7125FB9E-7800-154E-9608-5F8EE1A93469}"/>
              </a:ext>
            </a:extLst>
          </p:cNvPr>
          <p:cNvPicPr>
            <a:picLocks noChangeAspect="1"/>
          </p:cNvPicPr>
          <p:nvPr/>
        </p:nvPicPr>
        <p:blipFill>
          <a:blip r:embed="rId3"/>
          <a:stretch>
            <a:fillRect/>
          </a:stretch>
        </p:blipFill>
        <p:spPr>
          <a:xfrm>
            <a:off x="659219" y="1728789"/>
            <a:ext cx="10353014" cy="3808672"/>
          </a:xfrm>
          <a:prstGeom prst="rect">
            <a:avLst/>
          </a:prstGeom>
        </p:spPr>
      </p:pic>
    </p:spTree>
  </p:cSld>
  <p:clrMapOvr>
    <a:masterClrMapping/>
  </p:clrMapOvr>
  <p:transition spd="slow">
    <p:push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08"/>
        <p:cNvGrpSpPr/>
        <p:nvPr/>
      </p:nvGrpSpPr>
      <p:grpSpPr>
        <a:xfrm>
          <a:off x="0" y="0"/>
          <a:ext cx="0" cy="0"/>
          <a:chOff x="0" y="0"/>
          <a:chExt cx="0" cy="0"/>
        </a:xfrm>
      </p:grpSpPr>
      <p:sp>
        <p:nvSpPr>
          <p:cNvPr id="571" name="Google Shape;571;p30"/>
          <p:cNvSpPr txBox="1">
            <a:spLocks noGrp="1"/>
          </p:cNvSpPr>
          <p:nvPr>
            <p:ph type="title"/>
          </p:nvPr>
        </p:nvSpPr>
        <p:spPr>
          <a:xfrm>
            <a:off x="1452133" y="3746800"/>
            <a:ext cx="2669200" cy="656800"/>
          </a:xfrm>
        </p:spPr>
        <p:txBody>
          <a:bodyPr spcFirstLastPara="1" vert="horz" wrap="square" lIns="121900" tIns="121900" rIns="121900" bIns="121900" rtlCol="0" anchor="ctr" anchorCtr="0">
            <a:noAutofit/>
          </a:bodyPr>
          <a:lstStyle/>
          <a:p>
            <a:pPr lvl="0"/>
            <a:r>
              <a:rPr lang="en-US" dirty="0"/>
              <a:t>Task Force Groups</a:t>
            </a:r>
          </a:p>
        </p:txBody>
      </p:sp>
      <p:sp>
        <p:nvSpPr>
          <p:cNvPr id="27" name="Subtitle 26">
            <a:extLst>
              <a:ext uri="{FF2B5EF4-FFF2-40B4-BE49-F238E27FC236}">
                <a16:creationId xmlns:a16="http://schemas.microsoft.com/office/drawing/2014/main" id="{748F2996-2F21-3C48-A131-2D582C5189A5}"/>
              </a:ext>
            </a:extLst>
          </p:cNvPr>
          <p:cNvSpPr>
            <a:spLocks noGrp="1"/>
          </p:cNvSpPr>
          <p:nvPr>
            <p:ph type="subTitle" idx="1"/>
          </p:nvPr>
        </p:nvSpPr>
        <p:spPr/>
        <p:txBody>
          <a:bodyPr/>
          <a:lstStyle/>
          <a:p>
            <a:endParaRPr lang="en-US"/>
          </a:p>
        </p:txBody>
      </p:sp>
      <p:sp>
        <p:nvSpPr>
          <p:cNvPr id="28" name="Title 27">
            <a:extLst>
              <a:ext uri="{FF2B5EF4-FFF2-40B4-BE49-F238E27FC236}">
                <a16:creationId xmlns:a16="http://schemas.microsoft.com/office/drawing/2014/main" id="{F7B0B9F1-374B-D34D-A3C7-9A0BF1214859}"/>
              </a:ext>
            </a:extLst>
          </p:cNvPr>
          <p:cNvSpPr>
            <a:spLocks noGrp="1"/>
          </p:cNvSpPr>
          <p:nvPr>
            <p:ph type="title" idx="2"/>
          </p:nvPr>
        </p:nvSpPr>
        <p:spPr/>
        <p:txBody>
          <a:bodyPr/>
          <a:lstStyle/>
          <a:p>
            <a:endParaRPr lang="en-US"/>
          </a:p>
        </p:txBody>
      </p:sp>
      <p:sp>
        <p:nvSpPr>
          <p:cNvPr id="29" name="Subtitle 28">
            <a:extLst>
              <a:ext uri="{FF2B5EF4-FFF2-40B4-BE49-F238E27FC236}">
                <a16:creationId xmlns:a16="http://schemas.microsoft.com/office/drawing/2014/main" id="{8655A033-C7DD-2649-BBE1-48DB67E6C571}"/>
              </a:ext>
            </a:extLst>
          </p:cNvPr>
          <p:cNvSpPr>
            <a:spLocks noGrp="1"/>
          </p:cNvSpPr>
          <p:nvPr>
            <p:ph type="subTitle" idx="3"/>
          </p:nvPr>
        </p:nvSpPr>
        <p:spPr/>
        <p:txBody>
          <a:bodyPr/>
          <a:lstStyle/>
          <a:p>
            <a:endParaRPr lang="en-US"/>
          </a:p>
        </p:txBody>
      </p:sp>
      <p:sp>
        <p:nvSpPr>
          <p:cNvPr id="30" name="Title 29">
            <a:extLst>
              <a:ext uri="{FF2B5EF4-FFF2-40B4-BE49-F238E27FC236}">
                <a16:creationId xmlns:a16="http://schemas.microsoft.com/office/drawing/2014/main" id="{1E8A83B1-9F15-7649-9649-C1F43D45A9F5}"/>
              </a:ext>
            </a:extLst>
          </p:cNvPr>
          <p:cNvSpPr>
            <a:spLocks noGrp="1"/>
          </p:cNvSpPr>
          <p:nvPr>
            <p:ph type="title" idx="4"/>
          </p:nvPr>
        </p:nvSpPr>
        <p:spPr/>
        <p:txBody>
          <a:bodyPr/>
          <a:lstStyle/>
          <a:p>
            <a:endParaRPr lang="en-US"/>
          </a:p>
        </p:txBody>
      </p:sp>
      <p:sp>
        <p:nvSpPr>
          <p:cNvPr id="31" name="Subtitle 30">
            <a:extLst>
              <a:ext uri="{FF2B5EF4-FFF2-40B4-BE49-F238E27FC236}">
                <a16:creationId xmlns:a16="http://schemas.microsoft.com/office/drawing/2014/main" id="{0DFCA5BA-33C2-684C-AFF4-F428251D4E35}"/>
              </a:ext>
            </a:extLst>
          </p:cNvPr>
          <p:cNvSpPr>
            <a:spLocks noGrp="1"/>
          </p:cNvSpPr>
          <p:nvPr>
            <p:ph type="subTitle" idx="5"/>
          </p:nvPr>
        </p:nvSpPr>
        <p:spPr/>
        <p:txBody>
          <a:bodyPr/>
          <a:lstStyle/>
          <a:p>
            <a:endParaRPr lang="en-US"/>
          </a:p>
        </p:txBody>
      </p:sp>
      <p:graphicFrame>
        <p:nvGraphicFramePr>
          <p:cNvPr id="67" name="Google Shape;68;p15">
            <a:extLst>
              <a:ext uri="{FF2B5EF4-FFF2-40B4-BE49-F238E27FC236}">
                <a16:creationId xmlns:a16="http://schemas.microsoft.com/office/drawing/2014/main" id="{D35FEE80-2ABE-6942-A615-1B4BA6DC7E22}"/>
              </a:ext>
            </a:extLst>
          </p:cNvPr>
          <p:cNvGraphicFramePr/>
          <p:nvPr>
            <p:extLst>
              <p:ext uri="{D42A27DB-BD31-4B8C-83A1-F6EECF244321}">
                <p14:modId xmlns:p14="http://schemas.microsoft.com/office/powerpoint/2010/main" val="4243360795"/>
              </p:ext>
            </p:extLst>
          </p:nvPr>
        </p:nvGraphicFramePr>
        <p:xfrm>
          <a:off x="1408933" y="1783051"/>
          <a:ext cx="9652000" cy="4728384"/>
        </p:xfrm>
        <a:graphic>
          <a:graphicData uri="http://schemas.openxmlformats.org/drawingml/2006/table">
            <a:tbl>
              <a:tblPr>
                <a:noFill/>
              </a:tblPr>
              <a:tblGrid>
                <a:gridCol w="4826000">
                  <a:extLst>
                    <a:ext uri="{9D8B030D-6E8A-4147-A177-3AD203B41FA5}">
                      <a16:colId xmlns:a16="http://schemas.microsoft.com/office/drawing/2014/main" val="20000"/>
                    </a:ext>
                  </a:extLst>
                </a:gridCol>
                <a:gridCol w="4826000">
                  <a:extLst>
                    <a:ext uri="{9D8B030D-6E8A-4147-A177-3AD203B41FA5}">
                      <a16:colId xmlns:a16="http://schemas.microsoft.com/office/drawing/2014/main" val="20001"/>
                    </a:ext>
                  </a:extLst>
                </a:gridCol>
              </a:tblGrid>
              <a:tr h="2202139">
                <a:tc>
                  <a:txBody>
                    <a:bodyPr/>
                    <a:lstStyle/>
                    <a:p>
                      <a:pPr marL="88900" marR="88900" lvl="0" indent="0" algn="ctr" rtl="0">
                        <a:lnSpc>
                          <a:spcPct val="115000"/>
                        </a:lnSpc>
                        <a:spcBef>
                          <a:spcPts val="600"/>
                        </a:spcBef>
                        <a:spcAft>
                          <a:spcPts val="0"/>
                        </a:spcAft>
                        <a:buNone/>
                      </a:pPr>
                      <a:r>
                        <a:rPr lang="en" sz="2400" b="1" dirty="0">
                          <a:solidFill>
                            <a:srgbClr val="252D48"/>
                          </a:solidFill>
                          <a:latin typeface="Abel"/>
                        </a:rPr>
                        <a:t>Professional Development </a:t>
                      </a:r>
                      <a:endParaRPr sz="2400" b="1" dirty="0">
                        <a:solidFill>
                          <a:srgbClr val="252D48"/>
                        </a:solidFill>
                        <a:latin typeface="Abel"/>
                      </a:endParaRPr>
                    </a:p>
                    <a:p>
                      <a:pPr marL="88900" marR="88900" lvl="0" indent="0" algn="ctr" rtl="0">
                        <a:lnSpc>
                          <a:spcPct val="115000"/>
                        </a:lnSpc>
                        <a:spcBef>
                          <a:spcPts val="600"/>
                        </a:spcBef>
                        <a:spcAft>
                          <a:spcPts val="0"/>
                        </a:spcAft>
                        <a:buNone/>
                      </a:pPr>
                      <a:endParaRPr sz="2000" dirty="0">
                        <a:solidFill>
                          <a:srgbClr val="252D48"/>
                        </a:solidFill>
                      </a:endParaRPr>
                    </a:p>
                    <a:p>
                      <a:pPr marL="88900" marR="88900" lvl="0" indent="0" algn="ctr" rtl="0">
                        <a:lnSpc>
                          <a:spcPct val="115000"/>
                        </a:lnSpc>
                        <a:spcBef>
                          <a:spcPts val="600"/>
                        </a:spcBef>
                        <a:spcAft>
                          <a:spcPts val="0"/>
                        </a:spcAft>
                        <a:buClr>
                          <a:schemeClr val="dk1"/>
                        </a:buClr>
                        <a:buSzPts val="1100"/>
                        <a:buFont typeface="Arial"/>
                        <a:buNone/>
                      </a:pPr>
                      <a:r>
                        <a:rPr lang="en" sz="2000" dirty="0">
                          <a:solidFill>
                            <a:srgbClr val="252D48"/>
                          </a:solidFill>
                        </a:rPr>
                        <a:t>Teacher and Staff Training Opportunities</a:t>
                      </a:r>
                      <a:endParaRPr sz="2000" dirty="0">
                        <a:solidFill>
                          <a:srgbClr val="252D48"/>
                        </a:solidFill>
                      </a:endParaRPr>
                    </a:p>
                    <a:p>
                      <a:pPr marL="0" lvl="0" indent="0" algn="l" rtl="0">
                        <a:spcBef>
                          <a:spcPts val="0"/>
                        </a:spcBef>
                        <a:spcAft>
                          <a:spcPts val="0"/>
                        </a:spcAft>
                        <a:buNone/>
                      </a:pPr>
                      <a:endParaRPr sz="2400" dirty="0"/>
                    </a:p>
                  </a:txBody>
                  <a:tcPr marL="121900" marR="121900" marT="121900" marB="121900">
                    <a:solidFill>
                      <a:schemeClr val="bg1"/>
                    </a:solidFill>
                  </a:tcPr>
                </a:tc>
                <a:tc>
                  <a:txBody>
                    <a:bodyPr/>
                    <a:lstStyle/>
                    <a:p>
                      <a:pPr marL="88900" marR="88900" lvl="0" indent="0" algn="ctr" rtl="0">
                        <a:lnSpc>
                          <a:spcPct val="115000"/>
                        </a:lnSpc>
                        <a:spcBef>
                          <a:spcPts val="600"/>
                        </a:spcBef>
                        <a:spcAft>
                          <a:spcPts val="0"/>
                        </a:spcAft>
                        <a:buNone/>
                      </a:pPr>
                      <a:r>
                        <a:rPr lang="en" sz="2400" b="1" i="0" u="none" strike="noStrike" cap="none" dirty="0">
                          <a:solidFill>
                            <a:srgbClr val="252D48"/>
                          </a:solidFill>
                          <a:latin typeface="Abel"/>
                          <a:ea typeface="+mn-ea"/>
                          <a:cs typeface="+mn-cs"/>
                          <a:sym typeface="Arial"/>
                        </a:rPr>
                        <a:t>Hiring </a:t>
                      </a:r>
                      <a:endParaRPr sz="2400" b="1" i="0" u="none" strike="noStrike" cap="none" dirty="0">
                        <a:solidFill>
                          <a:srgbClr val="252D48"/>
                        </a:solidFill>
                        <a:latin typeface="Abel"/>
                        <a:ea typeface="+mn-ea"/>
                        <a:cs typeface="+mn-cs"/>
                        <a:sym typeface="Arial"/>
                      </a:endParaRPr>
                    </a:p>
                    <a:p>
                      <a:pPr marL="88900" marR="88900" lvl="0" indent="0" algn="ctr" rtl="0">
                        <a:lnSpc>
                          <a:spcPct val="115000"/>
                        </a:lnSpc>
                        <a:spcBef>
                          <a:spcPts val="600"/>
                        </a:spcBef>
                        <a:spcAft>
                          <a:spcPts val="0"/>
                        </a:spcAft>
                        <a:buNone/>
                      </a:pPr>
                      <a:endParaRPr sz="2000" dirty="0">
                        <a:solidFill>
                          <a:srgbClr val="252D48"/>
                        </a:solidFill>
                      </a:endParaRPr>
                    </a:p>
                    <a:p>
                      <a:pPr marL="88900" marR="88900" lvl="0" indent="0" algn="ctr" rtl="0">
                        <a:lnSpc>
                          <a:spcPct val="115000"/>
                        </a:lnSpc>
                        <a:spcBef>
                          <a:spcPts val="600"/>
                        </a:spcBef>
                        <a:spcAft>
                          <a:spcPts val="0"/>
                        </a:spcAft>
                        <a:buClr>
                          <a:schemeClr val="dk1"/>
                        </a:buClr>
                        <a:buSzPts val="1100"/>
                        <a:buFont typeface="Arial"/>
                        <a:buNone/>
                      </a:pPr>
                      <a:r>
                        <a:rPr lang="en" sz="2000" dirty="0">
                          <a:solidFill>
                            <a:srgbClr val="252D48"/>
                          </a:solidFill>
                        </a:rPr>
                        <a:t>Hire and Retain staff of Color</a:t>
                      </a:r>
                      <a:endParaRPr sz="2000" dirty="0">
                        <a:solidFill>
                          <a:srgbClr val="252D48"/>
                        </a:solidFill>
                      </a:endParaRPr>
                    </a:p>
                    <a:p>
                      <a:pPr marL="0" lvl="0" indent="0" algn="ctr" rtl="0">
                        <a:spcBef>
                          <a:spcPts val="0"/>
                        </a:spcBef>
                        <a:spcAft>
                          <a:spcPts val="0"/>
                        </a:spcAft>
                        <a:buNone/>
                      </a:pPr>
                      <a:endParaRPr sz="2400" dirty="0"/>
                    </a:p>
                  </a:txBody>
                  <a:tcPr marL="121900" marR="121900" marT="121900" marB="121900">
                    <a:solidFill>
                      <a:schemeClr val="bg1"/>
                    </a:solidFill>
                  </a:tcPr>
                </a:tc>
                <a:extLst>
                  <a:ext uri="{0D108BD9-81ED-4DB2-BD59-A6C34878D82A}">
                    <a16:rowId xmlns:a16="http://schemas.microsoft.com/office/drawing/2014/main" val="10000"/>
                  </a:ext>
                </a:extLst>
              </a:tr>
              <a:tr h="2494240">
                <a:tc>
                  <a:txBody>
                    <a:bodyPr/>
                    <a:lstStyle/>
                    <a:p>
                      <a:pPr marL="0" lvl="0" indent="0" algn="ctr" rtl="0">
                        <a:spcBef>
                          <a:spcPts val="0"/>
                        </a:spcBef>
                        <a:spcAft>
                          <a:spcPts val="0"/>
                        </a:spcAft>
                        <a:buNone/>
                      </a:pPr>
                      <a:r>
                        <a:rPr lang="en" sz="2400" b="1" i="0" u="none" strike="noStrike" cap="none" dirty="0">
                          <a:solidFill>
                            <a:srgbClr val="252D48"/>
                          </a:solidFill>
                          <a:latin typeface="Abel"/>
                          <a:ea typeface="+mn-ea"/>
                          <a:cs typeface="+mn-cs"/>
                          <a:sym typeface="Arial"/>
                        </a:rPr>
                        <a:t>Discipline/Policy</a:t>
                      </a:r>
                      <a:endParaRPr sz="2400" b="1" i="0" u="none" strike="noStrike" cap="none" dirty="0">
                        <a:solidFill>
                          <a:srgbClr val="252D48"/>
                        </a:solidFill>
                        <a:latin typeface="Abel"/>
                        <a:ea typeface="+mn-ea"/>
                        <a:cs typeface="+mn-cs"/>
                        <a:sym typeface="Arial"/>
                      </a:endParaRPr>
                    </a:p>
                    <a:p>
                      <a:pPr marL="0" lvl="0" indent="0" algn="ctr" rtl="0">
                        <a:spcBef>
                          <a:spcPts val="0"/>
                        </a:spcBef>
                        <a:spcAft>
                          <a:spcPts val="0"/>
                        </a:spcAft>
                        <a:buNone/>
                      </a:pPr>
                      <a:endParaRPr sz="2400" b="1" dirty="0"/>
                    </a:p>
                    <a:p>
                      <a:pPr marL="88900" marR="88900" lvl="0" indent="0" algn="ctr" rtl="0">
                        <a:lnSpc>
                          <a:spcPct val="115000"/>
                        </a:lnSpc>
                        <a:spcBef>
                          <a:spcPts val="600"/>
                        </a:spcBef>
                        <a:spcAft>
                          <a:spcPts val="0"/>
                        </a:spcAft>
                        <a:buClr>
                          <a:schemeClr val="dk1"/>
                        </a:buClr>
                        <a:buSzPts val="1100"/>
                        <a:buFont typeface="Arial"/>
                        <a:buNone/>
                      </a:pPr>
                      <a:r>
                        <a:rPr lang="en" sz="2000" dirty="0">
                          <a:solidFill>
                            <a:srgbClr val="252D48"/>
                          </a:solidFill>
                        </a:rPr>
                        <a:t>Review Discipline Procedures and Policy Recommendations</a:t>
                      </a:r>
                      <a:endParaRPr sz="2000" dirty="0">
                        <a:solidFill>
                          <a:srgbClr val="252D48"/>
                        </a:solidFill>
                      </a:endParaRPr>
                    </a:p>
                    <a:p>
                      <a:pPr marL="0" lvl="0" indent="0" algn="ctr" rtl="0">
                        <a:spcBef>
                          <a:spcPts val="0"/>
                        </a:spcBef>
                        <a:spcAft>
                          <a:spcPts val="0"/>
                        </a:spcAft>
                        <a:buNone/>
                      </a:pPr>
                      <a:endParaRPr sz="2400" b="1" dirty="0"/>
                    </a:p>
                  </a:txBody>
                  <a:tcPr marL="121900" marR="121900" marT="121900" marB="121900">
                    <a:solidFill>
                      <a:schemeClr val="bg1"/>
                    </a:solidFill>
                  </a:tcPr>
                </a:tc>
                <a:tc>
                  <a:txBody>
                    <a:bodyPr/>
                    <a:lstStyle/>
                    <a:p>
                      <a:pPr marL="0" lvl="0" indent="0" algn="ctr" rtl="0">
                        <a:spcBef>
                          <a:spcPts val="0"/>
                        </a:spcBef>
                        <a:spcAft>
                          <a:spcPts val="0"/>
                        </a:spcAft>
                        <a:buNone/>
                      </a:pPr>
                      <a:r>
                        <a:rPr lang="en" sz="2400" b="1" i="0" u="none" strike="noStrike" cap="none" dirty="0">
                          <a:solidFill>
                            <a:srgbClr val="252D48"/>
                          </a:solidFill>
                          <a:latin typeface="Abel"/>
                          <a:ea typeface="+mn-ea"/>
                          <a:cs typeface="+mn-cs"/>
                          <a:sym typeface="Arial"/>
                        </a:rPr>
                        <a:t>Curriculum</a:t>
                      </a:r>
                      <a:endParaRPr sz="2400" b="1" i="0" u="none" strike="noStrike" cap="none" dirty="0">
                        <a:solidFill>
                          <a:srgbClr val="252D48"/>
                        </a:solidFill>
                        <a:latin typeface="Abel"/>
                        <a:ea typeface="+mn-ea"/>
                        <a:cs typeface="+mn-cs"/>
                        <a:sym typeface="Arial"/>
                      </a:endParaRPr>
                    </a:p>
                    <a:p>
                      <a:pPr marL="0" lvl="0" indent="0" algn="ctr" rtl="0">
                        <a:spcBef>
                          <a:spcPts val="0"/>
                        </a:spcBef>
                        <a:spcAft>
                          <a:spcPts val="0"/>
                        </a:spcAft>
                        <a:buNone/>
                      </a:pPr>
                      <a:endParaRPr sz="2400" b="1" dirty="0"/>
                    </a:p>
                    <a:p>
                      <a:pPr marL="88900" marR="88900" lvl="0" indent="0" algn="ctr" rtl="0">
                        <a:lnSpc>
                          <a:spcPct val="115000"/>
                        </a:lnSpc>
                        <a:spcBef>
                          <a:spcPts val="600"/>
                        </a:spcBef>
                        <a:spcAft>
                          <a:spcPts val="0"/>
                        </a:spcAft>
                        <a:buClr>
                          <a:schemeClr val="dk1"/>
                        </a:buClr>
                        <a:buSzPts val="1100"/>
                        <a:buFont typeface="Arial"/>
                        <a:buNone/>
                      </a:pPr>
                      <a:r>
                        <a:rPr lang="en" sz="2000" dirty="0">
                          <a:solidFill>
                            <a:srgbClr val="252D48"/>
                          </a:solidFill>
                        </a:rPr>
                        <a:t>Review Curriculum to create inclusive, anti-racist/anti-bias curriculum for all students </a:t>
                      </a:r>
                      <a:endParaRPr sz="2000" dirty="0">
                        <a:solidFill>
                          <a:srgbClr val="252D48"/>
                        </a:solidFill>
                      </a:endParaRPr>
                    </a:p>
                    <a:p>
                      <a:pPr marL="0" lvl="0" indent="0" algn="ctr" rtl="0">
                        <a:spcBef>
                          <a:spcPts val="0"/>
                        </a:spcBef>
                        <a:spcAft>
                          <a:spcPts val="0"/>
                        </a:spcAft>
                        <a:buNone/>
                      </a:pPr>
                      <a:endParaRPr sz="2400" b="1" dirty="0"/>
                    </a:p>
                  </a:txBody>
                  <a:tcPr marL="121900" marR="121900" marT="121900" marB="121900">
                    <a:solidFill>
                      <a:schemeClr val="bg1"/>
                    </a:solidFill>
                  </a:tcPr>
                </a:tc>
                <a:extLst>
                  <a:ext uri="{0D108BD9-81ED-4DB2-BD59-A6C34878D82A}">
                    <a16:rowId xmlns:a16="http://schemas.microsoft.com/office/drawing/2014/main" val="10001"/>
                  </a:ext>
                </a:extLst>
              </a:tr>
            </a:tbl>
          </a:graphicData>
        </a:graphic>
      </p:graphicFrame>
      <p:sp>
        <p:nvSpPr>
          <p:cNvPr id="33" name="Title 32">
            <a:extLst>
              <a:ext uri="{FF2B5EF4-FFF2-40B4-BE49-F238E27FC236}">
                <a16:creationId xmlns:a16="http://schemas.microsoft.com/office/drawing/2014/main" id="{0BA35A8B-15BD-E04B-8B8A-6142E32261C6}"/>
              </a:ext>
            </a:extLst>
          </p:cNvPr>
          <p:cNvSpPr>
            <a:spLocks noGrp="1"/>
          </p:cNvSpPr>
          <p:nvPr>
            <p:ph type="title" idx="6"/>
          </p:nvPr>
        </p:nvSpPr>
        <p:spPr/>
        <p:txBody>
          <a:bodyPr/>
          <a:lstStyle/>
          <a:p>
            <a:r>
              <a:rPr lang="en-US" b="1" dirty="0">
                <a:latin typeface="Abel"/>
              </a:rPr>
              <a:t>Task Force Groups</a:t>
            </a:r>
          </a:p>
        </p:txBody>
      </p:sp>
    </p:spTree>
    <p:extLst>
      <p:ext uri="{BB962C8B-B14F-4D97-AF65-F5344CB8AC3E}">
        <p14:creationId xmlns:p14="http://schemas.microsoft.com/office/powerpoint/2010/main" val="785971788"/>
      </p:ext>
    </p:extLst>
  </p:cSld>
  <p:clrMapOvr>
    <a:masterClrMapping/>
  </p:clrMapOvr>
  <p:transition spd="slow">
    <p:push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08"/>
        <p:cNvGrpSpPr/>
        <p:nvPr/>
      </p:nvGrpSpPr>
      <p:grpSpPr>
        <a:xfrm>
          <a:off x="0" y="0"/>
          <a:ext cx="0" cy="0"/>
          <a:chOff x="0" y="0"/>
          <a:chExt cx="0" cy="0"/>
        </a:xfrm>
      </p:grpSpPr>
      <p:grpSp>
        <p:nvGrpSpPr>
          <p:cNvPr id="510" name="Google Shape;510;p30"/>
          <p:cNvGrpSpPr/>
          <p:nvPr/>
        </p:nvGrpSpPr>
        <p:grpSpPr>
          <a:xfrm>
            <a:off x="0" y="1857829"/>
            <a:ext cx="3525485" cy="4037222"/>
            <a:chOff x="2188950" y="1008500"/>
            <a:chExt cx="3230200" cy="3699075"/>
          </a:xfrm>
        </p:grpSpPr>
        <p:sp>
          <p:nvSpPr>
            <p:cNvPr id="511" name="Google Shape;511;p30"/>
            <p:cNvSpPr/>
            <p:nvPr/>
          </p:nvSpPr>
          <p:spPr>
            <a:xfrm>
              <a:off x="4200225" y="3835125"/>
              <a:ext cx="318500" cy="465350"/>
            </a:xfrm>
            <a:custGeom>
              <a:avLst/>
              <a:gdLst/>
              <a:ahLst/>
              <a:cxnLst/>
              <a:rect l="l" t="t" r="r" b="b"/>
              <a:pathLst>
                <a:path w="12740" h="18614" extrusionOk="0">
                  <a:moveTo>
                    <a:pt x="9585" y="1"/>
                  </a:moveTo>
                  <a:cubicBezTo>
                    <a:pt x="7025" y="96"/>
                    <a:pt x="3834" y="2989"/>
                    <a:pt x="2739" y="4799"/>
                  </a:cubicBezTo>
                  <a:cubicBezTo>
                    <a:pt x="1655" y="6608"/>
                    <a:pt x="0" y="6775"/>
                    <a:pt x="0" y="6775"/>
                  </a:cubicBezTo>
                  <a:lnTo>
                    <a:pt x="1750" y="17026"/>
                  </a:lnTo>
                  <a:lnTo>
                    <a:pt x="2512" y="16895"/>
                  </a:lnTo>
                  <a:cubicBezTo>
                    <a:pt x="5177" y="18349"/>
                    <a:pt x="8587" y="18613"/>
                    <a:pt x="10718" y="18613"/>
                  </a:cubicBezTo>
                  <a:cubicBezTo>
                    <a:pt x="11939" y="18613"/>
                    <a:pt x="12740" y="18527"/>
                    <a:pt x="12740" y="18527"/>
                  </a:cubicBezTo>
                  <a:lnTo>
                    <a:pt x="9585" y="1"/>
                  </a:ln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12" name="Google Shape;512;p30"/>
            <p:cNvSpPr/>
            <p:nvPr/>
          </p:nvSpPr>
          <p:spPr>
            <a:xfrm>
              <a:off x="4154975" y="3972350"/>
              <a:ext cx="94675" cy="329525"/>
            </a:xfrm>
            <a:custGeom>
              <a:avLst/>
              <a:gdLst/>
              <a:ahLst/>
              <a:cxnLst/>
              <a:rect l="l" t="t" r="r" b="b"/>
              <a:pathLst>
                <a:path w="3787" h="13181" extrusionOk="0">
                  <a:moveTo>
                    <a:pt x="1596" y="0"/>
                  </a:moveTo>
                  <a:lnTo>
                    <a:pt x="0" y="274"/>
                  </a:lnTo>
                  <a:lnTo>
                    <a:pt x="2203" y="13180"/>
                  </a:lnTo>
                  <a:lnTo>
                    <a:pt x="3787" y="12907"/>
                  </a:lnTo>
                  <a:lnTo>
                    <a:pt x="1596" y="0"/>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13" name="Google Shape;513;p30"/>
            <p:cNvSpPr/>
            <p:nvPr/>
          </p:nvSpPr>
          <p:spPr>
            <a:xfrm>
              <a:off x="2188950" y="3947050"/>
              <a:ext cx="2026475" cy="760525"/>
            </a:xfrm>
            <a:custGeom>
              <a:avLst/>
              <a:gdLst/>
              <a:ahLst/>
              <a:cxnLst/>
              <a:rect l="l" t="t" r="r" b="b"/>
              <a:pathLst>
                <a:path w="81059" h="30421" extrusionOk="0">
                  <a:moveTo>
                    <a:pt x="78427" y="0"/>
                  </a:moveTo>
                  <a:lnTo>
                    <a:pt x="1" y="14669"/>
                  </a:lnTo>
                  <a:lnTo>
                    <a:pt x="1" y="30421"/>
                  </a:lnTo>
                  <a:lnTo>
                    <a:pt x="81058" y="15455"/>
                  </a:lnTo>
                  <a:lnTo>
                    <a:pt x="78427" y="0"/>
                  </a:lnTo>
                  <a:close/>
                </a:path>
              </a:pathLst>
            </a:custGeom>
            <a:solidFill>
              <a:srgbClr val="006D8C"/>
            </a:solidFill>
            <a:ln>
              <a:noFill/>
            </a:ln>
          </p:spPr>
          <p:txBody>
            <a:bodyPr spcFirstLastPara="1" wrap="square" lIns="121900" tIns="121900" rIns="121900" bIns="121900" anchor="ctr" anchorCtr="0">
              <a:noAutofit/>
            </a:bodyPr>
            <a:lstStyle/>
            <a:p>
              <a:endParaRPr sz="2400"/>
            </a:p>
          </p:txBody>
        </p:sp>
        <p:sp>
          <p:nvSpPr>
            <p:cNvPr id="514" name="Google Shape;514;p30"/>
            <p:cNvSpPr/>
            <p:nvPr/>
          </p:nvSpPr>
          <p:spPr>
            <a:xfrm>
              <a:off x="4127000" y="4264650"/>
              <a:ext cx="49125" cy="49125"/>
            </a:xfrm>
            <a:custGeom>
              <a:avLst/>
              <a:gdLst/>
              <a:ahLst/>
              <a:cxnLst/>
              <a:rect l="l" t="t" r="r" b="b"/>
              <a:pathLst>
                <a:path w="1965" h="1965" extrusionOk="0">
                  <a:moveTo>
                    <a:pt x="988" y="0"/>
                  </a:moveTo>
                  <a:cubicBezTo>
                    <a:pt x="441" y="0"/>
                    <a:pt x="0" y="441"/>
                    <a:pt x="0" y="976"/>
                  </a:cubicBezTo>
                  <a:cubicBezTo>
                    <a:pt x="0" y="1524"/>
                    <a:pt x="441" y="1965"/>
                    <a:pt x="988" y="1965"/>
                  </a:cubicBezTo>
                  <a:cubicBezTo>
                    <a:pt x="1524" y="1965"/>
                    <a:pt x="1965" y="1524"/>
                    <a:pt x="1965" y="976"/>
                  </a:cubicBezTo>
                  <a:cubicBezTo>
                    <a:pt x="1965" y="441"/>
                    <a:pt x="1524" y="0"/>
                    <a:pt x="988"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15" name="Google Shape;515;p30"/>
            <p:cNvSpPr/>
            <p:nvPr/>
          </p:nvSpPr>
          <p:spPr>
            <a:xfrm>
              <a:off x="4395775" y="3781725"/>
              <a:ext cx="269100" cy="564700"/>
            </a:xfrm>
            <a:custGeom>
              <a:avLst/>
              <a:gdLst/>
              <a:ahLst/>
              <a:cxnLst/>
              <a:rect l="l" t="t" r="r" b="b"/>
              <a:pathLst>
                <a:path w="10764" h="22588" extrusionOk="0">
                  <a:moveTo>
                    <a:pt x="5393" y="1"/>
                  </a:moveTo>
                  <a:cubicBezTo>
                    <a:pt x="5275" y="1"/>
                    <a:pt x="5157" y="10"/>
                    <a:pt x="5037" y="29"/>
                  </a:cubicBezTo>
                  <a:lnTo>
                    <a:pt x="1977" y="553"/>
                  </a:lnTo>
                  <a:cubicBezTo>
                    <a:pt x="798" y="755"/>
                    <a:pt x="1" y="1886"/>
                    <a:pt x="203" y="3065"/>
                  </a:cubicBezTo>
                  <a:lnTo>
                    <a:pt x="3215" y="20770"/>
                  </a:lnTo>
                  <a:cubicBezTo>
                    <a:pt x="3396" y="21836"/>
                    <a:pt x="4313" y="22587"/>
                    <a:pt x="5357" y="22587"/>
                  </a:cubicBezTo>
                  <a:cubicBezTo>
                    <a:pt x="5479" y="22587"/>
                    <a:pt x="5603" y="22577"/>
                    <a:pt x="5727" y="22556"/>
                  </a:cubicBezTo>
                  <a:lnTo>
                    <a:pt x="8787" y="22032"/>
                  </a:lnTo>
                  <a:cubicBezTo>
                    <a:pt x="9966" y="21829"/>
                    <a:pt x="10764" y="20710"/>
                    <a:pt x="10561" y="19520"/>
                  </a:cubicBezTo>
                  <a:lnTo>
                    <a:pt x="7549" y="1815"/>
                  </a:lnTo>
                  <a:cubicBezTo>
                    <a:pt x="7367" y="744"/>
                    <a:pt x="6443" y="1"/>
                    <a:pt x="5393" y="1"/>
                  </a:cubicBezTo>
                  <a:close/>
                </a:path>
              </a:pathLst>
            </a:custGeom>
            <a:solidFill>
              <a:srgbClr val="252D48"/>
            </a:solidFill>
            <a:ln>
              <a:noFill/>
            </a:ln>
          </p:spPr>
          <p:txBody>
            <a:bodyPr spcFirstLastPara="1" wrap="square" lIns="121900" tIns="121900" rIns="121900" bIns="121900" anchor="ctr" anchorCtr="0">
              <a:noAutofit/>
            </a:bodyPr>
            <a:lstStyle/>
            <a:p>
              <a:endParaRPr sz="2400"/>
            </a:p>
          </p:txBody>
        </p:sp>
        <p:sp>
          <p:nvSpPr>
            <p:cNvPr id="516" name="Google Shape;516;p30"/>
            <p:cNvSpPr/>
            <p:nvPr/>
          </p:nvSpPr>
          <p:spPr>
            <a:xfrm>
              <a:off x="5117000" y="3290425"/>
              <a:ext cx="302150" cy="302425"/>
            </a:xfrm>
            <a:custGeom>
              <a:avLst/>
              <a:gdLst/>
              <a:ahLst/>
              <a:cxnLst/>
              <a:rect l="l" t="t" r="r" b="b"/>
              <a:pathLst>
                <a:path w="12086" h="12097" extrusionOk="0">
                  <a:moveTo>
                    <a:pt x="6049" y="0"/>
                  </a:moveTo>
                  <a:cubicBezTo>
                    <a:pt x="2703" y="0"/>
                    <a:pt x="0" y="2715"/>
                    <a:pt x="0" y="6048"/>
                  </a:cubicBezTo>
                  <a:cubicBezTo>
                    <a:pt x="0" y="9394"/>
                    <a:pt x="2703" y="12097"/>
                    <a:pt x="6049" y="12097"/>
                  </a:cubicBezTo>
                  <a:cubicBezTo>
                    <a:pt x="9382" y="12097"/>
                    <a:pt x="12085" y="9394"/>
                    <a:pt x="12085" y="6048"/>
                  </a:cubicBezTo>
                  <a:cubicBezTo>
                    <a:pt x="12085" y="2715"/>
                    <a:pt x="9382" y="0"/>
                    <a:pt x="6049" y="0"/>
                  </a:cubicBezTo>
                  <a:close/>
                </a:path>
              </a:pathLst>
            </a:custGeom>
            <a:solidFill>
              <a:srgbClr val="006D8C"/>
            </a:solidFill>
            <a:ln>
              <a:noFill/>
            </a:ln>
          </p:spPr>
          <p:txBody>
            <a:bodyPr spcFirstLastPara="1" wrap="square" lIns="121900" tIns="121900" rIns="121900" bIns="121900" anchor="ctr" anchorCtr="0">
              <a:noAutofit/>
            </a:bodyPr>
            <a:lstStyle/>
            <a:p>
              <a:endParaRPr sz="2400"/>
            </a:p>
          </p:txBody>
        </p:sp>
        <p:sp>
          <p:nvSpPr>
            <p:cNvPr id="517" name="Google Shape;517;p30"/>
            <p:cNvSpPr/>
            <p:nvPr/>
          </p:nvSpPr>
          <p:spPr>
            <a:xfrm>
              <a:off x="5140800" y="3272550"/>
              <a:ext cx="185475" cy="370900"/>
            </a:xfrm>
            <a:custGeom>
              <a:avLst/>
              <a:gdLst/>
              <a:ahLst/>
              <a:cxnLst/>
              <a:rect l="l" t="t" r="r" b="b"/>
              <a:pathLst>
                <a:path w="7419" h="14836" extrusionOk="0">
                  <a:moveTo>
                    <a:pt x="1" y="1"/>
                  </a:moveTo>
                  <a:lnTo>
                    <a:pt x="2525" y="14836"/>
                  </a:lnTo>
                  <a:lnTo>
                    <a:pt x="7418" y="12431"/>
                  </a:lnTo>
                  <a:lnTo>
                    <a:pt x="5406" y="656"/>
                  </a:lnTo>
                  <a:lnTo>
                    <a:pt x="1"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18" name="Google Shape;518;p30"/>
            <p:cNvSpPr/>
            <p:nvPr/>
          </p:nvSpPr>
          <p:spPr>
            <a:xfrm>
              <a:off x="4159150" y="3453525"/>
              <a:ext cx="302125" cy="302150"/>
            </a:xfrm>
            <a:custGeom>
              <a:avLst/>
              <a:gdLst/>
              <a:ahLst/>
              <a:cxnLst/>
              <a:rect l="l" t="t" r="r" b="b"/>
              <a:pathLst>
                <a:path w="12085" h="12086" extrusionOk="0">
                  <a:moveTo>
                    <a:pt x="6048" y="1"/>
                  </a:moveTo>
                  <a:cubicBezTo>
                    <a:pt x="2703" y="1"/>
                    <a:pt x="0" y="2703"/>
                    <a:pt x="0" y="6049"/>
                  </a:cubicBezTo>
                  <a:cubicBezTo>
                    <a:pt x="0" y="9383"/>
                    <a:pt x="2703" y="12086"/>
                    <a:pt x="6048" y="12086"/>
                  </a:cubicBezTo>
                  <a:cubicBezTo>
                    <a:pt x="9382" y="12086"/>
                    <a:pt x="12085" y="9383"/>
                    <a:pt x="12085" y="6049"/>
                  </a:cubicBezTo>
                  <a:cubicBezTo>
                    <a:pt x="12085" y="2703"/>
                    <a:pt x="9382" y="1"/>
                    <a:pt x="6048"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19" name="Google Shape;519;p30"/>
            <p:cNvSpPr/>
            <p:nvPr/>
          </p:nvSpPr>
          <p:spPr>
            <a:xfrm>
              <a:off x="5095875" y="2977800"/>
              <a:ext cx="248850" cy="944050"/>
            </a:xfrm>
            <a:custGeom>
              <a:avLst/>
              <a:gdLst/>
              <a:ahLst/>
              <a:cxnLst/>
              <a:rect l="l" t="t" r="r" b="b"/>
              <a:pathLst>
                <a:path w="9954" h="37762" extrusionOk="0">
                  <a:moveTo>
                    <a:pt x="2088" y="0"/>
                  </a:moveTo>
                  <a:cubicBezTo>
                    <a:pt x="1980" y="0"/>
                    <a:pt x="1872" y="9"/>
                    <a:pt x="1762" y="27"/>
                  </a:cubicBezTo>
                  <a:cubicBezTo>
                    <a:pt x="702" y="206"/>
                    <a:pt x="0" y="1218"/>
                    <a:pt x="179" y="2278"/>
                  </a:cubicBezTo>
                  <a:lnTo>
                    <a:pt x="5941" y="36139"/>
                  </a:lnTo>
                  <a:cubicBezTo>
                    <a:pt x="6101" y="37089"/>
                    <a:pt x="6922" y="37762"/>
                    <a:pt x="7854" y="37762"/>
                  </a:cubicBezTo>
                  <a:cubicBezTo>
                    <a:pt x="7961" y="37762"/>
                    <a:pt x="8070" y="37753"/>
                    <a:pt x="8180" y="37734"/>
                  </a:cubicBezTo>
                  <a:cubicBezTo>
                    <a:pt x="9239" y="37556"/>
                    <a:pt x="9954" y="36544"/>
                    <a:pt x="9763" y="35496"/>
                  </a:cubicBezTo>
                  <a:lnTo>
                    <a:pt x="4012" y="1623"/>
                  </a:lnTo>
                  <a:cubicBezTo>
                    <a:pt x="3842" y="673"/>
                    <a:pt x="3020" y="0"/>
                    <a:pt x="2088" y="0"/>
                  </a:cubicBezTo>
                  <a:close/>
                </a:path>
              </a:pathLst>
            </a:custGeom>
            <a:solidFill>
              <a:srgbClr val="006D8C"/>
            </a:solidFill>
            <a:ln>
              <a:noFill/>
            </a:ln>
          </p:spPr>
          <p:txBody>
            <a:bodyPr spcFirstLastPara="1" wrap="square" lIns="121900" tIns="121900" rIns="121900" bIns="121900" anchor="ctr" anchorCtr="0">
              <a:noAutofit/>
            </a:bodyPr>
            <a:lstStyle/>
            <a:p>
              <a:endParaRPr sz="2400"/>
            </a:p>
          </p:txBody>
        </p:sp>
        <p:sp>
          <p:nvSpPr>
            <p:cNvPr id="520" name="Google Shape;520;p30"/>
            <p:cNvSpPr/>
            <p:nvPr/>
          </p:nvSpPr>
          <p:spPr>
            <a:xfrm>
              <a:off x="4280275" y="3366725"/>
              <a:ext cx="335500" cy="428725"/>
            </a:xfrm>
            <a:custGeom>
              <a:avLst/>
              <a:gdLst/>
              <a:ahLst/>
              <a:cxnLst/>
              <a:rect l="l" t="t" r="r" b="b"/>
              <a:pathLst>
                <a:path w="13420" h="17149" extrusionOk="0">
                  <a:moveTo>
                    <a:pt x="9098" y="0"/>
                  </a:moveTo>
                  <a:cubicBezTo>
                    <a:pt x="8976" y="0"/>
                    <a:pt x="8853" y="11"/>
                    <a:pt x="8728" y="32"/>
                  </a:cubicBezTo>
                  <a:lnTo>
                    <a:pt x="1989" y="1187"/>
                  </a:lnTo>
                  <a:cubicBezTo>
                    <a:pt x="799" y="1389"/>
                    <a:pt x="1" y="2508"/>
                    <a:pt x="203" y="3699"/>
                  </a:cubicBezTo>
                  <a:lnTo>
                    <a:pt x="2192" y="15343"/>
                  </a:lnTo>
                  <a:cubicBezTo>
                    <a:pt x="2373" y="16399"/>
                    <a:pt x="3289" y="17149"/>
                    <a:pt x="4334" y="17149"/>
                  </a:cubicBezTo>
                  <a:cubicBezTo>
                    <a:pt x="4456" y="17149"/>
                    <a:pt x="4579" y="17138"/>
                    <a:pt x="4704" y="17117"/>
                  </a:cubicBezTo>
                  <a:lnTo>
                    <a:pt x="11443" y="15974"/>
                  </a:lnTo>
                  <a:cubicBezTo>
                    <a:pt x="12622" y="15772"/>
                    <a:pt x="13419" y="14653"/>
                    <a:pt x="13229" y="13462"/>
                  </a:cubicBezTo>
                  <a:lnTo>
                    <a:pt x="11240" y="1818"/>
                  </a:lnTo>
                  <a:cubicBezTo>
                    <a:pt x="11059" y="752"/>
                    <a:pt x="10143" y="0"/>
                    <a:pt x="9098" y="0"/>
                  </a:cubicBezTo>
                  <a:close/>
                </a:path>
              </a:pathLst>
            </a:custGeom>
            <a:solidFill>
              <a:srgbClr val="006D8C"/>
            </a:solidFill>
            <a:ln>
              <a:noFill/>
            </a:ln>
          </p:spPr>
          <p:txBody>
            <a:bodyPr spcFirstLastPara="1" wrap="square" lIns="121900" tIns="121900" rIns="121900" bIns="121900" anchor="ctr" anchorCtr="0">
              <a:noAutofit/>
            </a:bodyPr>
            <a:lstStyle/>
            <a:p>
              <a:endParaRPr sz="2400"/>
            </a:p>
          </p:txBody>
        </p:sp>
        <p:sp>
          <p:nvSpPr>
            <p:cNvPr id="521" name="Google Shape;521;p30"/>
            <p:cNvSpPr/>
            <p:nvPr/>
          </p:nvSpPr>
          <p:spPr>
            <a:xfrm>
              <a:off x="4561275" y="3034725"/>
              <a:ext cx="683150" cy="846550"/>
            </a:xfrm>
            <a:custGeom>
              <a:avLst/>
              <a:gdLst/>
              <a:ahLst/>
              <a:cxnLst/>
              <a:rect l="l" t="t" r="r" b="b"/>
              <a:pathLst>
                <a:path w="27326" h="33862" extrusionOk="0">
                  <a:moveTo>
                    <a:pt x="21563" y="1"/>
                  </a:moveTo>
                  <a:cubicBezTo>
                    <a:pt x="13383" y="11514"/>
                    <a:pt x="0" y="15098"/>
                    <a:pt x="0" y="15098"/>
                  </a:cubicBezTo>
                  <a:lnTo>
                    <a:pt x="989" y="20920"/>
                  </a:lnTo>
                  <a:lnTo>
                    <a:pt x="1989" y="26742"/>
                  </a:lnTo>
                  <a:cubicBezTo>
                    <a:pt x="1989" y="26742"/>
                    <a:pt x="2564" y="26698"/>
                    <a:pt x="3579" y="26698"/>
                  </a:cubicBezTo>
                  <a:cubicBezTo>
                    <a:pt x="7533" y="26698"/>
                    <a:pt x="18153" y="27362"/>
                    <a:pt x="27325" y="33862"/>
                  </a:cubicBezTo>
                  <a:lnTo>
                    <a:pt x="24444" y="16931"/>
                  </a:lnTo>
                  <a:lnTo>
                    <a:pt x="21563"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22" name="Google Shape;522;p30"/>
            <p:cNvSpPr/>
            <p:nvPr/>
          </p:nvSpPr>
          <p:spPr>
            <a:xfrm>
              <a:off x="4329400" y="3677075"/>
              <a:ext cx="166400" cy="55975"/>
            </a:xfrm>
            <a:custGeom>
              <a:avLst/>
              <a:gdLst/>
              <a:ahLst/>
              <a:cxnLst/>
              <a:rect l="l" t="t" r="r" b="b"/>
              <a:pathLst>
                <a:path w="6656" h="2239" extrusionOk="0">
                  <a:moveTo>
                    <a:pt x="6466" y="0"/>
                  </a:moveTo>
                  <a:cubicBezTo>
                    <a:pt x="6394" y="322"/>
                    <a:pt x="6144" y="584"/>
                    <a:pt x="5799" y="643"/>
                  </a:cubicBezTo>
                  <a:lnTo>
                    <a:pt x="0" y="1631"/>
                  </a:lnTo>
                  <a:lnTo>
                    <a:pt x="108" y="2239"/>
                  </a:lnTo>
                  <a:lnTo>
                    <a:pt x="5906" y="1262"/>
                  </a:lnTo>
                  <a:cubicBezTo>
                    <a:pt x="6358" y="1179"/>
                    <a:pt x="6656" y="750"/>
                    <a:pt x="6585" y="298"/>
                  </a:cubicBezTo>
                  <a:cubicBezTo>
                    <a:pt x="6561" y="191"/>
                    <a:pt x="6525" y="96"/>
                    <a:pt x="6466"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23" name="Google Shape;523;p30"/>
            <p:cNvSpPr/>
            <p:nvPr/>
          </p:nvSpPr>
          <p:spPr>
            <a:xfrm>
              <a:off x="4310350" y="3569625"/>
              <a:ext cx="166125" cy="55975"/>
            </a:xfrm>
            <a:custGeom>
              <a:avLst/>
              <a:gdLst/>
              <a:ahLst/>
              <a:cxnLst/>
              <a:rect l="l" t="t" r="r" b="b"/>
              <a:pathLst>
                <a:path w="6645" h="2239" extrusionOk="0">
                  <a:moveTo>
                    <a:pt x="6454" y="0"/>
                  </a:moveTo>
                  <a:cubicBezTo>
                    <a:pt x="6394" y="322"/>
                    <a:pt x="6132" y="584"/>
                    <a:pt x="5787" y="643"/>
                  </a:cubicBezTo>
                  <a:lnTo>
                    <a:pt x="0" y="1631"/>
                  </a:lnTo>
                  <a:lnTo>
                    <a:pt x="96" y="2239"/>
                  </a:lnTo>
                  <a:lnTo>
                    <a:pt x="5894" y="1262"/>
                  </a:lnTo>
                  <a:cubicBezTo>
                    <a:pt x="6346" y="1179"/>
                    <a:pt x="6644" y="750"/>
                    <a:pt x="6573" y="298"/>
                  </a:cubicBezTo>
                  <a:cubicBezTo>
                    <a:pt x="6549" y="191"/>
                    <a:pt x="6513" y="95"/>
                    <a:pt x="6454"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24" name="Google Shape;524;p30"/>
            <p:cNvSpPr/>
            <p:nvPr/>
          </p:nvSpPr>
          <p:spPr>
            <a:xfrm>
              <a:off x="4292775" y="3460975"/>
              <a:ext cx="166425" cy="56275"/>
            </a:xfrm>
            <a:custGeom>
              <a:avLst/>
              <a:gdLst/>
              <a:ahLst/>
              <a:cxnLst/>
              <a:rect l="l" t="t" r="r" b="b"/>
              <a:pathLst>
                <a:path w="6657" h="2251" extrusionOk="0">
                  <a:moveTo>
                    <a:pt x="6466" y="0"/>
                  </a:moveTo>
                  <a:cubicBezTo>
                    <a:pt x="6395" y="322"/>
                    <a:pt x="6133" y="584"/>
                    <a:pt x="5787" y="643"/>
                  </a:cubicBezTo>
                  <a:lnTo>
                    <a:pt x="1" y="1632"/>
                  </a:lnTo>
                  <a:lnTo>
                    <a:pt x="96" y="2251"/>
                  </a:lnTo>
                  <a:lnTo>
                    <a:pt x="5895" y="1262"/>
                  </a:lnTo>
                  <a:cubicBezTo>
                    <a:pt x="6347" y="1179"/>
                    <a:pt x="6657" y="750"/>
                    <a:pt x="6573" y="298"/>
                  </a:cubicBezTo>
                  <a:cubicBezTo>
                    <a:pt x="6561" y="191"/>
                    <a:pt x="6514" y="96"/>
                    <a:pt x="6466"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25" name="Google Shape;525;p30"/>
            <p:cNvSpPr/>
            <p:nvPr/>
          </p:nvSpPr>
          <p:spPr>
            <a:xfrm>
              <a:off x="4389825" y="3764275"/>
              <a:ext cx="197075" cy="109275"/>
            </a:xfrm>
            <a:custGeom>
              <a:avLst/>
              <a:gdLst/>
              <a:ahLst/>
              <a:cxnLst/>
              <a:rect l="l" t="t" r="r" b="b"/>
              <a:pathLst>
                <a:path w="7883" h="4371" extrusionOk="0">
                  <a:moveTo>
                    <a:pt x="7358" y="1"/>
                  </a:moveTo>
                  <a:lnTo>
                    <a:pt x="0" y="1251"/>
                  </a:lnTo>
                  <a:lnTo>
                    <a:pt x="536" y="4370"/>
                  </a:lnTo>
                  <a:lnTo>
                    <a:pt x="7882" y="3120"/>
                  </a:lnTo>
                  <a:lnTo>
                    <a:pt x="7358" y="1"/>
                  </a:lnTo>
                  <a:close/>
                </a:path>
              </a:pathLst>
            </a:custGeom>
            <a:solidFill>
              <a:srgbClr val="1A1A1A"/>
            </a:solidFill>
            <a:ln>
              <a:noFill/>
            </a:ln>
          </p:spPr>
          <p:txBody>
            <a:bodyPr spcFirstLastPara="1" wrap="square" lIns="121900" tIns="121900" rIns="121900" bIns="121900" anchor="ctr" anchorCtr="0">
              <a:noAutofit/>
            </a:bodyPr>
            <a:lstStyle/>
            <a:p>
              <a:endParaRPr sz="2400"/>
            </a:p>
          </p:txBody>
        </p:sp>
        <p:sp>
          <p:nvSpPr>
            <p:cNvPr id="526" name="Google Shape;526;p30"/>
            <p:cNvSpPr/>
            <p:nvPr/>
          </p:nvSpPr>
          <p:spPr>
            <a:xfrm>
              <a:off x="4369275" y="3817750"/>
              <a:ext cx="204525" cy="120450"/>
            </a:xfrm>
            <a:custGeom>
              <a:avLst/>
              <a:gdLst/>
              <a:ahLst/>
              <a:cxnLst/>
              <a:rect l="l" t="t" r="r" b="b"/>
              <a:pathLst>
                <a:path w="8181" h="4818" extrusionOk="0">
                  <a:moveTo>
                    <a:pt x="6337" y="0"/>
                  </a:moveTo>
                  <a:cubicBezTo>
                    <a:pt x="6258" y="0"/>
                    <a:pt x="6177" y="6"/>
                    <a:pt x="6097" y="17"/>
                  </a:cubicBezTo>
                  <a:lnTo>
                    <a:pt x="1168" y="1088"/>
                  </a:lnTo>
                  <a:cubicBezTo>
                    <a:pt x="465" y="1374"/>
                    <a:pt x="1" y="1886"/>
                    <a:pt x="132" y="2839"/>
                  </a:cubicBezTo>
                  <a:lnTo>
                    <a:pt x="215" y="3208"/>
                  </a:lnTo>
                  <a:cubicBezTo>
                    <a:pt x="336" y="4079"/>
                    <a:pt x="162" y="4817"/>
                    <a:pt x="883" y="4817"/>
                  </a:cubicBezTo>
                  <a:cubicBezTo>
                    <a:pt x="940" y="4817"/>
                    <a:pt x="1003" y="4813"/>
                    <a:pt x="1072" y="4803"/>
                  </a:cubicBezTo>
                  <a:lnTo>
                    <a:pt x="6585" y="3422"/>
                  </a:lnTo>
                  <a:cubicBezTo>
                    <a:pt x="7526" y="3291"/>
                    <a:pt x="8180" y="2422"/>
                    <a:pt x="8049" y="1481"/>
                  </a:cubicBezTo>
                  <a:cubicBezTo>
                    <a:pt x="7930" y="621"/>
                    <a:pt x="7183" y="0"/>
                    <a:pt x="6337" y="0"/>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27" name="Google Shape;527;p30"/>
            <p:cNvSpPr/>
            <p:nvPr/>
          </p:nvSpPr>
          <p:spPr>
            <a:xfrm>
              <a:off x="4511575" y="3996350"/>
              <a:ext cx="209275" cy="110375"/>
            </a:xfrm>
            <a:custGeom>
              <a:avLst/>
              <a:gdLst/>
              <a:ahLst/>
              <a:cxnLst/>
              <a:rect l="l" t="t" r="r" b="b"/>
              <a:pathLst>
                <a:path w="8371" h="4415" extrusionOk="0">
                  <a:moveTo>
                    <a:pt x="6227" y="1"/>
                  </a:moveTo>
                  <a:cubicBezTo>
                    <a:pt x="6184" y="1"/>
                    <a:pt x="6140" y="2"/>
                    <a:pt x="6096" y="5"/>
                  </a:cubicBezTo>
                  <a:lnTo>
                    <a:pt x="2024" y="255"/>
                  </a:lnTo>
                  <a:cubicBezTo>
                    <a:pt x="869" y="326"/>
                    <a:pt x="0" y="1314"/>
                    <a:pt x="71" y="2469"/>
                  </a:cubicBezTo>
                  <a:cubicBezTo>
                    <a:pt x="140" y="3568"/>
                    <a:pt x="1056" y="4414"/>
                    <a:pt x="2143" y="4414"/>
                  </a:cubicBezTo>
                  <a:cubicBezTo>
                    <a:pt x="2186" y="4414"/>
                    <a:pt x="2230" y="4413"/>
                    <a:pt x="2274" y="4410"/>
                  </a:cubicBezTo>
                  <a:lnTo>
                    <a:pt x="6346" y="4160"/>
                  </a:lnTo>
                  <a:cubicBezTo>
                    <a:pt x="7501" y="4089"/>
                    <a:pt x="8370" y="3100"/>
                    <a:pt x="8299" y="1957"/>
                  </a:cubicBezTo>
                  <a:cubicBezTo>
                    <a:pt x="8230" y="847"/>
                    <a:pt x="7314" y="1"/>
                    <a:pt x="6227" y="1"/>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28" name="Google Shape;528;p30"/>
            <p:cNvSpPr/>
            <p:nvPr/>
          </p:nvSpPr>
          <p:spPr>
            <a:xfrm>
              <a:off x="4482400" y="3893950"/>
              <a:ext cx="209275" cy="110375"/>
            </a:xfrm>
            <a:custGeom>
              <a:avLst/>
              <a:gdLst/>
              <a:ahLst/>
              <a:cxnLst/>
              <a:rect l="l" t="t" r="r" b="b"/>
              <a:pathLst>
                <a:path w="8371" h="4415" extrusionOk="0">
                  <a:moveTo>
                    <a:pt x="6228" y="1"/>
                  </a:moveTo>
                  <a:cubicBezTo>
                    <a:pt x="6184" y="1"/>
                    <a:pt x="6140" y="2"/>
                    <a:pt x="6096" y="5"/>
                  </a:cubicBezTo>
                  <a:lnTo>
                    <a:pt x="2024" y="255"/>
                  </a:lnTo>
                  <a:cubicBezTo>
                    <a:pt x="881" y="326"/>
                    <a:pt x="0" y="1315"/>
                    <a:pt x="72" y="2458"/>
                  </a:cubicBezTo>
                  <a:cubicBezTo>
                    <a:pt x="140" y="3568"/>
                    <a:pt x="1057" y="4414"/>
                    <a:pt x="2154" y="4414"/>
                  </a:cubicBezTo>
                  <a:cubicBezTo>
                    <a:pt x="2198" y="4414"/>
                    <a:pt x="2242" y="4413"/>
                    <a:pt x="2286" y="4410"/>
                  </a:cubicBezTo>
                  <a:lnTo>
                    <a:pt x="6358" y="4160"/>
                  </a:lnTo>
                  <a:cubicBezTo>
                    <a:pt x="7501" y="4089"/>
                    <a:pt x="8370" y="3101"/>
                    <a:pt x="8299" y="1946"/>
                  </a:cubicBezTo>
                  <a:cubicBezTo>
                    <a:pt x="8230" y="847"/>
                    <a:pt x="7314" y="1"/>
                    <a:pt x="6228" y="1"/>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29" name="Google Shape;529;p30"/>
            <p:cNvSpPr/>
            <p:nvPr/>
          </p:nvSpPr>
          <p:spPr>
            <a:xfrm>
              <a:off x="4528825" y="4102900"/>
              <a:ext cx="185475" cy="97850"/>
            </a:xfrm>
            <a:custGeom>
              <a:avLst/>
              <a:gdLst/>
              <a:ahLst/>
              <a:cxnLst/>
              <a:rect l="l" t="t" r="r" b="b"/>
              <a:pathLst>
                <a:path w="7419" h="3914" extrusionOk="0">
                  <a:moveTo>
                    <a:pt x="5536" y="1"/>
                  </a:moveTo>
                  <a:cubicBezTo>
                    <a:pt x="5493" y="1"/>
                    <a:pt x="5449" y="2"/>
                    <a:pt x="5406" y="5"/>
                  </a:cubicBezTo>
                  <a:lnTo>
                    <a:pt x="1798" y="219"/>
                  </a:lnTo>
                  <a:cubicBezTo>
                    <a:pt x="775" y="291"/>
                    <a:pt x="1" y="1160"/>
                    <a:pt x="60" y="2184"/>
                  </a:cubicBezTo>
                  <a:cubicBezTo>
                    <a:pt x="129" y="3159"/>
                    <a:pt x="939" y="3914"/>
                    <a:pt x="1914" y="3914"/>
                  </a:cubicBezTo>
                  <a:cubicBezTo>
                    <a:pt x="1951" y="3914"/>
                    <a:pt x="1988" y="3913"/>
                    <a:pt x="2025" y="3910"/>
                  </a:cubicBezTo>
                  <a:lnTo>
                    <a:pt x="5632" y="3684"/>
                  </a:lnTo>
                  <a:cubicBezTo>
                    <a:pt x="6644" y="3625"/>
                    <a:pt x="7418" y="2744"/>
                    <a:pt x="7359" y="1732"/>
                  </a:cubicBezTo>
                  <a:cubicBezTo>
                    <a:pt x="7302" y="752"/>
                    <a:pt x="6492" y="1"/>
                    <a:pt x="5536" y="1"/>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30" name="Google Shape;530;p30"/>
            <p:cNvSpPr/>
            <p:nvPr/>
          </p:nvSpPr>
          <p:spPr>
            <a:xfrm>
              <a:off x="4529425" y="4200875"/>
              <a:ext cx="163150" cy="86200"/>
            </a:xfrm>
            <a:custGeom>
              <a:avLst/>
              <a:gdLst/>
              <a:ahLst/>
              <a:cxnLst/>
              <a:rect l="l" t="t" r="r" b="b"/>
              <a:pathLst>
                <a:path w="6526" h="3448" extrusionOk="0">
                  <a:moveTo>
                    <a:pt x="4839" y="1"/>
                  </a:moveTo>
                  <a:cubicBezTo>
                    <a:pt x="4810" y="1"/>
                    <a:pt x="4781" y="2"/>
                    <a:pt x="4751" y="3"/>
                  </a:cubicBezTo>
                  <a:lnTo>
                    <a:pt x="1572" y="206"/>
                  </a:lnTo>
                  <a:cubicBezTo>
                    <a:pt x="679" y="253"/>
                    <a:pt x="0" y="1027"/>
                    <a:pt x="48" y="1932"/>
                  </a:cubicBezTo>
                  <a:cubicBezTo>
                    <a:pt x="105" y="2788"/>
                    <a:pt x="819" y="3448"/>
                    <a:pt x="1665" y="3448"/>
                  </a:cubicBezTo>
                  <a:cubicBezTo>
                    <a:pt x="1702" y="3448"/>
                    <a:pt x="1738" y="3447"/>
                    <a:pt x="1774" y="3444"/>
                  </a:cubicBezTo>
                  <a:lnTo>
                    <a:pt x="4953" y="3254"/>
                  </a:lnTo>
                  <a:cubicBezTo>
                    <a:pt x="5846" y="3194"/>
                    <a:pt x="6525" y="2420"/>
                    <a:pt x="6477" y="1527"/>
                  </a:cubicBezTo>
                  <a:cubicBezTo>
                    <a:pt x="6420" y="664"/>
                    <a:pt x="5695" y="1"/>
                    <a:pt x="4839" y="1"/>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31" name="Google Shape;531;p30"/>
            <p:cNvSpPr/>
            <p:nvPr/>
          </p:nvSpPr>
          <p:spPr>
            <a:xfrm>
              <a:off x="3549250" y="2850775"/>
              <a:ext cx="318200" cy="465350"/>
            </a:xfrm>
            <a:custGeom>
              <a:avLst/>
              <a:gdLst/>
              <a:ahLst/>
              <a:cxnLst/>
              <a:rect l="l" t="t" r="r" b="b"/>
              <a:pathLst>
                <a:path w="12728" h="18614" extrusionOk="0">
                  <a:moveTo>
                    <a:pt x="9585" y="1"/>
                  </a:moveTo>
                  <a:cubicBezTo>
                    <a:pt x="7025" y="96"/>
                    <a:pt x="3822" y="2989"/>
                    <a:pt x="2739" y="4799"/>
                  </a:cubicBezTo>
                  <a:cubicBezTo>
                    <a:pt x="1643" y="6609"/>
                    <a:pt x="0" y="6775"/>
                    <a:pt x="0" y="6775"/>
                  </a:cubicBezTo>
                  <a:lnTo>
                    <a:pt x="1738" y="17027"/>
                  </a:lnTo>
                  <a:lnTo>
                    <a:pt x="2500" y="16896"/>
                  </a:lnTo>
                  <a:cubicBezTo>
                    <a:pt x="5165" y="18349"/>
                    <a:pt x="8575" y="18614"/>
                    <a:pt x="10706" y="18614"/>
                  </a:cubicBezTo>
                  <a:cubicBezTo>
                    <a:pt x="11927" y="18614"/>
                    <a:pt x="12728" y="18527"/>
                    <a:pt x="12728" y="18527"/>
                  </a:cubicBezTo>
                  <a:lnTo>
                    <a:pt x="9585" y="1"/>
                  </a:ln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32" name="Google Shape;532;p30"/>
            <p:cNvSpPr/>
            <p:nvPr/>
          </p:nvSpPr>
          <p:spPr>
            <a:xfrm>
              <a:off x="3504000" y="2988000"/>
              <a:ext cx="94675" cy="329525"/>
            </a:xfrm>
            <a:custGeom>
              <a:avLst/>
              <a:gdLst/>
              <a:ahLst/>
              <a:cxnLst/>
              <a:rect l="l" t="t" r="r" b="b"/>
              <a:pathLst>
                <a:path w="3787" h="13181" extrusionOk="0">
                  <a:moveTo>
                    <a:pt x="1584" y="0"/>
                  </a:moveTo>
                  <a:lnTo>
                    <a:pt x="0" y="274"/>
                  </a:lnTo>
                  <a:lnTo>
                    <a:pt x="2191" y="13181"/>
                  </a:lnTo>
                  <a:lnTo>
                    <a:pt x="3787" y="12907"/>
                  </a:lnTo>
                  <a:lnTo>
                    <a:pt x="1584" y="0"/>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33" name="Google Shape;533;p30"/>
            <p:cNvSpPr/>
            <p:nvPr/>
          </p:nvSpPr>
          <p:spPr>
            <a:xfrm>
              <a:off x="2188950" y="2962700"/>
              <a:ext cx="1375500" cy="639375"/>
            </a:xfrm>
            <a:custGeom>
              <a:avLst/>
              <a:gdLst/>
              <a:ahLst/>
              <a:cxnLst/>
              <a:rect l="l" t="t" r="r" b="b"/>
              <a:pathLst>
                <a:path w="55020" h="25575" extrusionOk="0">
                  <a:moveTo>
                    <a:pt x="52388" y="0"/>
                  </a:moveTo>
                  <a:lnTo>
                    <a:pt x="1" y="9632"/>
                  </a:lnTo>
                  <a:lnTo>
                    <a:pt x="1" y="25575"/>
                  </a:lnTo>
                  <a:lnTo>
                    <a:pt x="55019" y="15455"/>
                  </a:lnTo>
                  <a:lnTo>
                    <a:pt x="52388" y="0"/>
                  </a:lnTo>
                  <a:close/>
                </a:path>
              </a:pathLst>
            </a:custGeom>
            <a:solidFill>
              <a:srgbClr val="F99900"/>
            </a:solidFill>
            <a:ln>
              <a:noFill/>
            </a:ln>
          </p:spPr>
          <p:txBody>
            <a:bodyPr spcFirstLastPara="1" wrap="square" lIns="121900" tIns="121900" rIns="121900" bIns="121900" anchor="ctr" anchorCtr="0">
              <a:noAutofit/>
            </a:bodyPr>
            <a:lstStyle/>
            <a:p>
              <a:endParaRPr sz="2400"/>
            </a:p>
          </p:txBody>
        </p:sp>
        <p:sp>
          <p:nvSpPr>
            <p:cNvPr id="534" name="Google Shape;534;p30"/>
            <p:cNvSpPr/>
            <p:nvPr/>
          </p:nvSpPr>
          <p:spPr>
            <a:xfrm>
              <a:off x="3476025" y="3280300"/>
              <a:ext cx="49125" cy="49125"/>
            </a:xfrm>
            <a:custGeom>
              <a:avLst/>
              <a:gdLst/>
              <a:ahLst/>
              <a:cxnLst/>
              <a:rect l="l" t="t" r="r" b="b"/>
              <a:pathLst>
                <a:path w="1965" h="1965" extrusionOk="0">
                  <a:moveTo>
                    <a:pt x="977" y="0"/>
                  </a:moveTo>
                  <a:cubicBezTo>
                    <a:pt x="441" y="0"/>
                    <a:pt x="0" y="441"/>
                    <a:pt x="0" y="977"/>
                  </a:cubicBezTo>
                  <a:cubicBezTo>
                    <a:pt x="0" y="1524"/>
                    <a:pt x="441" y="1965"/>
                    <a:pt x="977" y="1965"/>
                  </a:cubicBezTo>
                  <a:cubicBezTo>
                    <a:pt x="1524" y="1965"/>
                    <a:pt x="1965" y="1524"/>
                    <a:pt x="1965" y="977"/>
                  </a:cubicBezTo>
                  <a:cubicBezTo>
                    <a:pt x="1965" y="441"/>
                    <a:pt x="1524" y="0"/>
                    <a:pt x="977"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35" name="Google Shape;535;p30"/>
            <p:cNvSpPr/>
            <p:nvPr/>
          </p:nvSpPr>
          <p:spPr>
            <a:xfrm>
              <a:off x="3744500" y="2797300"/>
              <a:ext cx="269400" cy="564775"/>
            </a:xfrm>
            <a:custGeom>
              <a:avLst/>
              <a:gdLst/>
              <a:ahLst/>
              <a:cxnLst/>
              <a:rect l="l" t="t" r="r" b="b"/>
              <a:pathLst>
                <a:path w="10776" h="22591" extrusionOk="0">
                  <a:moveTo>
                    <a:pt x="5416" y="1"/>
                  </a:moveTo>
                  <a:cubicBezTo>
                    <a:pt x="5295" y="1"/>
                    <a:pt x="5172" y="11"/>
                    <a:pt x="5049" y="32"/>
                  </a:cubicBezTo>
                  <a:lnTo>
                    <a:pt x="1989" y="556"/>
                  </a:lnTo>
                  <a:cubicBezTo>
                    <a:pt x="798" y="758"/>
                    <a:pt x="1" y="1890"/>
                    <a:pt x="203" y="3068"/>
                  </a:cubicBezTo>
                  <a:lnTo>
                    <a:pt x="3215" y="20773"/>
                  </a:lnTo>
                  <a:cubicBezTo>
                    <a:pt x="3397" y="21839"/>
                    <a:pt x="4323" y="22590"/>
                    <a:pt x="5361" y="22590"/>
                  </a:cubicBezTo>
                  <a:cubicBezTo>
                    <a:pt x="5482" y="22590"/>
                    <a:pt x="5604" y="22580"/>
                    <a:pt x="5728" y="22559"/>
                  </a:cubicBezTo>
                  <a:lnTo>
                    <a:pt x="8787" y="22035"/>
                  </a:lnTo>
                  <a:cubicBezTo>
                    <a:pt x="9978" y="21833"/>
                    <a:pt x="10776" y="20701"/>
                    <a:pt x="10573" y="19523"/>
                  </a:cubicBezTo>
                  <a:lnTo>
                    <a:pt x="7561" y="1818"/>
                  </a:lnTo>
                  <a:cubicBezTo>
                    <a:pt x="7380" y="752"/>
                    <a:pt x="6454" y="1"/>
                    <a:pt x="5416" y="1"/>
                  </a:cubicBezTo>
                  <a:close/>
                </a:path>
              </a:pathLst>
            </a:custGeom>
            <a:solidFill>
              <a:srgbClr val="252D48"/>
            </a:solidFill>
            <a:ln>
              <a:noFill/>
            </a:ln>
          </p:spPr>
          <p:txBody>
            <a:bodyPr spcFirstLastPara="1" wrap="square" lIns="121900" tIns="121900" rIns="121900" bIns="121900" anchor="ctr" anchorCtr="0">
              <a:noAutofit/>
            </a:bodyPr>
            <a:lstStyle/>
            <a:p>
              <a:endParaRPr sz="2400"/>
            </a:p>
          </p:txBody>
        </p:sp>
        <p:sp>
          <p:nvSpPr>
            <p:cNvPr id="536" name="Google Shape;536;p30"/>
            <p:cNvSpPr/>
            <p:nvPr/>
          </p:nvSpPr>
          <p:spPr>
            <a:xfrm>
              <a:off x="4465725" y="2306075"/>
              <a:ext cx="302450" cy="302425"/>
            </a:xfrm>
            <a:custGeom>
              <a:avLst/>
              <a:gdLst/>
              <a:ahLst/>
              <a:cxnLst/>
              <a:rect l="l" t="t" r="r" b="b"/>
              <a:pathLst>
                <a:path w="12098" h="12097" extrusionOk="0">
                  <a:moveTo>
                    <a:pt x="6049" y="0"/>
                  </a:moveTo>
                  <a:cubicBezTo>
                    <a:pt x="2715" y="0"/>
                    <a:pt x="0" y="2715"/>
                    <a:pt x="0" y="6049"/>
                  </a:cubicBezTo>
                  <a:cubicBezTo>
                    <a:pt x="0" y="9394"/>
                    <a:pt x="2715" y="12097"/>
                    <a:pt x="6049" y="12097"/>
                  </a:cubicBezTo>
                  <a:cubicBezTo>
                    <a:pt x="9383" y="12097"/>
                    <a:pt x="12097" y="9394"/>
                    <a:pt x="12097" y="6049"/>
                  </a:cubicBezTo>
                  <a:cubicBezTo>
                    <a:pt x="12097" y="2715"/>
                    <a:pt x="9383" y="0"/>
                    <a:pt x="6049" y="0"/>
                  </a:cubicBezTo>
                  <a:close/>
                </a:path>
              </a:pathLst>
            </a:custGeom>
            <a:solidFill>
              <a:srgbClr val="F99900"/>
            </a:solidFill>
            <a:ln>
              <a:noFill/>
            </a:ln>
          </p:spPr>
          <p:txBody>
            <a:bodyPr spcFirstLastPara="1" wrap="square" lIns="121900" tIns="121900" rIns="121900" bIns="121900" anchor="ctr" anchorCtr="0">
              <a:noAutofit/>
            </a:bodyPr>
            <a:lstStyle/>
            <a:p>
              <a:endParaRPr sz="2400"/>
            </a:p>
          </p:txBody>
        </p:sp>
        <p:sp>
          <p:nvSpPr>
            <p:cNvPr id="537" name="Google Shape;537;p30"/>
            <p:cNvSpPr/>
            <p:nvPr/>
          </p:nvSpPr>
          <p:spPr>
            <a:xfrm>
              <a:off x="4489525" y="2288200"/>
              <a:ext cx="185475" cy="370900"/>
            </a:xfrm>
            <a:custGeom>
              <a:avLst/>
              <a:gdLst/>
              <a:ahLst/>
              <a:cxnLst/>
              <a:rect l="l" t="t" r="r" b="b"/>
              <a:pathLst>
                <a:path w="7419" h="14836" extrusionOk="0">
                  <a:moveTo>
                    <a:pt x="1" y="1"/>
                  </a:moveTo>
                  <a:lnTo>
                    <a:pt x="2525" y="14836"/>
                  </a:lnTo>
                  <a:lnTo>
                    <a:pt x="7419" y="12431"/>
                  </a:lnTo>
                  <a:lnTo>
                    <a:pt x="5418" y="656"/>
                  </a:lnTo>
                  <a:lnTo>
                    <a:pt x="1"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38" name="Google Shape;538;p30"/>
            <p:cNvSpPr/>
            <p:nvPr/>
          </p:nvSpPr>
          <p:spPr>
            <a:xfrm>
              <a:off x="3507875" y="2469175"/>
              <a:ext cx="302425" cy="302150"/>
            </a:xfrm>
            <a:custGeom>
              <a:avLst/>
              <a:gdLst/>
              <a:ahLst/>
              <a:cxnLst/>
              <a:rect l="l" t="t" r="r" b="b"/>
              <a:pathLst>
                <a:path w="12097" h="12086" extrusionOk="0">
                  <a:moveTo>
                    <a:pt x="6049" y="1"/>
                  </a:moveTo>
                  <a:cubicBezTo>
                    <a:pt x="2715" y="1"/>
                    <a:pt x="0" y="2704"/>
                    <a:pt x="0" y="6049"/>
                  </a:cubicBezTo>
                  <a:cubicBezTo>
                    <a:pt x="0" y="9383"/>
                    <a:pt x="2715" y="12086"/>
                    <a:pt x="6049" y="12086"/>
                  </a:cubicBezTo>
                  <a:cubicBezTo>
                    <a:pt x="9394" y="12086"/>
                    <a:pt x="12097" y="9383"/>
                    <a:pt x="12097" y="6049"/>
                  </a:cubicBezTo>
                  <a:cubicBezTo>
                    <a:pt x="12097" y="2704"/>
                    <a:pt x="9394" y="1"/>
                    <a:pt x="6049"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39" name="Google Shape;539;p30"/>
            <p:cNvSpPr/>
            <p:nvPr/>
          </p:nvSpPr>
          <p:spPr>
            <a:xfrm>
              <a:off x="4444600" y="1993450"/>
              <a:ext cx="248850" cy="944050"/>
            </a:xfrm>
            <a:custGeom>
              <a:avLst/>
              <a:gdLst/>
              <a:ahLst/>
              <a:cxnLst/>
              <a:rect l="l" t="t" r="r" b="b"/>
              <a:pathLst>
                <a:path w="9954" h="37762" extrusionOk="0">
                  <a:moveTo>
                    <a:pt x="2100" y="0"/>
                  </a:moveTo>
                  <a:cubicBezTo>
                    <a:pt x="1992" y="0"/>
                    <a:pt x="1884" y="9"/>
                    <a:pt x="1774" y="27"/>
                  </a:cubicBezTo>
                  <a:cubicBezTo>
                    <a:pt x="715" y="206"/>
                    <a:pt x="0" y="1218"/>
                    <a:pt x="179" y="2278"/>
                  </a:cubicBezTo>
                  <a:lnTo>
                    <a:pt x="5941" y="36139"/>
                  </a:lnTo>
                  <a:cubicBezTo>
                    <a:pt x="6102" y="37089"/>
                    <a:pt x="6932" y="37762"/>
                    <a:pt x="7866" y="37762"/>
                  </a:cubicBezTo>
                  <a:cubicBezTo>
                    <a:pt x="7973" y="37762"/>
                    <a:pt x="8082" y="37753"/>
                    <a:pt x="8192" y="37735"/>
                  </a:cubicBezTo>
                  <a:cubicBezTo>
                    <a:pt x="9239" y="37556"/>
                    <a:pt x="9954" y="36544"/>
                    <a:pt x="9775" y="35484"/>
                  </a:cubicBezTo>
                  <a:lnTo>
                    <a:pt x="4013" y="1623"/>
                  </a:lnTo>
                  <a:cubicBezTo>
                    <a:pt x="3852" y="673"/>
                    <a:pt x="3032" y="0"/>
                    <a:pt x="2100" y="0"/>
                  </a:cubicBezTo>
                  <a:close/>
                </a:path>
              </a:pathLst>
            </a:custGeom>
            <a:solidFill>
              <a:srgbClr val="F99900"/>
            </a:solidFill>
            <a:ln>
              <a:noFill/>
            </a:ln>
          </p:spPr>
          <p:txBody>
            <a:bodyPr spcFirstLastPara="1" wrap="square" lIns="121900" tIns="121900" rIns="121900" bIns="121900" anchor="ctr" anchorCtr="0">
              <a:noAutofit/>
            </a:bodyPr>
            <a:lstStyle/>
            <a:p>
              <a:endParaRPr sz="2400"/>
            </a:p>
          </p:txBody>
        </p:sp>
        <p:sp>
          <p:nvSpPr>
            <p:cNvPr id="540" name="Google Shape;540;p30"/>
            <p:cNvSpPr/>
            <p:nvPr/>
          </p:nvSpPr>
          <p:spPr>
            <a:xfrm>
              <a:off x="3629300" y="2382375"/>
              <a:ext cx="335500" cy="428725"/>
            </a:xfrm>
            <a:custGeom>
              <a:avLst/>
              <a:gdLst/>
              <a:ahLst/>
              <a:cxnLst/>
              <a:rect l="l" t="t" r="r" b="b"/>
              <a:pathLst>
                <a:path w="13420" h="17149" extrusionOk="0">
                  <a:moveTo>
                    <a:pt x="9095" y="1"/>
                  </a:moveTo>
                  <a:cubicBezTo>
                    <a:pt x="8974" y="1"/>
                    <a:pt x="8851" y="11"/>
                    <a:pt x="8728" y="32"/>
                  </a:cubicBezTo>
                  <a:lnTo>
                    <a:pt x="1977" y="1187"/>
                  </a:lnTo>
                  <a:cubicBezTo>
                    <a:pt x="799" y="1389"/>
                    <a:pt x="1" y="2508"/>
                    <a:pt x="203" y="3687"/>
                  </a:cubicBezTo>
                  <a:lnTo>
                    <a:pt x="2180" y="15343"/>
                  </a:lnTo>
                  <a:cubicBezTo>
                    <a:pt x="2361" y="16399"/>
                    <a:pt x="3287" y="17149"/>
                    <a:pt x="4325" y="17149"/>
                  </a:cubicBezTo>
                  <a:cubicBezTo>
                    <a:pt x="4446" y="17149"/>
                    <a:pt x="4569" y="17139"/>
                    <a:pt x="4692" y="17117"/>
                  </a:cubicBezTo>
                  <a:lnTo>
                    <a:pt x="11443" y="15974"/>
                  </a:lnTo>
                  <a:cubicBezTo>
                    <a:pt x="12622" y="15772"/>
                    <a:pt x="13419" y="14653"/>
                    <a:pt x="13217" y="13462"/>
                  </a:cubicBezTo>
                  <a:lnTo>
                    <a:pt x="11240" y="1818"/>
                  </a:lnTo>
                  <a:cubicBezTo>
                    <a:pt x="11059" y="752"/>
                    <a:pt x="10133" y="1"/>
                    <a:pt x="9095" y="1"/>
                  </a:cubicBezTo>
                  <a:close/>
                </a:path>
              </a:pathLst>
            </a:custGeom>
            <a:solidFill>
              <a:srgbClr val="F99900"/>
            </a:solidFill>
            <a:ln>
              <a:noFill/>
            </a:ln>
          </p:spPr>
          <p:txBody>
            <a:bodyPr spcFirstLastPara="1" wrap="square" lIns="121900" tIns="121900" rIns="121900" bIns="121900" anchor="ctr" anchorCtr="0">
              <a:noAutofit/>
            </a:bodyPr>
            <a:lstStyle/>
            <a:p>
              <a:endParaRPr sz="2400"/>
            </a:p>
          </p:txBody>
        </p:sp>
        <p:sp>
          <p:nvSpPr>
            <p:cNvPr id="541" name="Google Shape;541;p30"/>
            <p:cNvSpPr/>
            <p:nvPr/>
          </p:nvSpPr>
          <p:spPr>
            <a:xfrm>
              <a:off x="3910300" y="2050375"/>
              <a:ext cx="682850" cy="846575"/>
            </a:xfrm>
            <a:custGeom>
              <a:avLst/>
              <a:gdLst/>
              <a:ahLst/>
              <a:cxnLst/>
              <a:rect l="l" t="t" r="r" b="b"/>
              <a:pathLst>
                <a:path w="27314" h="33863" extrusionOk="0">
                  <a:moveTo>
                    <a:pt x="21551" y="1"/>
                  </a:moveTo>
                  <a:cubicBezTo>
                    <a:pt x="13383" y="11514"/>
                    <a:pt x="0" y="15098"/>
                    <a:pt x="0" y="15098"/>
                  </a:cubicBezTo>
                  <a:lnTo>
                    <a:pt x="989" y="20920"/>
                  </a:lnTo>
                  <a:lnTo>
                    <a:pt x="1977" y="26742"/>
                  </a:lnTo>
                  <a:cubicBezTo>
                    <a:pt x="1977" y="26742"/>
                    <a:pt x="2553" y="26698"/>
                    <a:pt x="3568" y="26698"/>
                  </a:cubicBezTo>
                  <a:cubicBezTo>
                    <a:pt x="7525" y="26698"/>
                    <a:pt x="18151" y="27362"/>
                    <a:pt x="27313" y="33862"/>
                  </a:cubicBezTo>
                  <a:lnTo>
                    <a:pt x="24432" y="16931"/>
                  </a:lnTo>
                  <a:lnTo>
                    <a:pt x="21551"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42" name="Google Shape;542;p30"/>
            <p:cNvSpPr/>
            <p:nvPr/>
          </p:nvSpPr>
          <p:spPr>
            <a:xfrm>
              <a:off x="3678425" y="2692725"/>
              <a:ext cx="166425" cy="55975"/>
            </a:xfrm>
            <a:custGeom>
              <a:avLst/>
              <a:gdLst/>
              <a:ahLst/>
              <a:cxnLst/>
              <a:rect l="l" t="t" r="r" b="b"/>
              <a:pathLst>
                <a:path w="6657" h="2239" extrusionOk="0">
                  <a:moveTo>
                    <a:pt x="6466" y="0"/>
                  </a:moveTo>
                  <a:cubicBezTo>
                    <a:pt x="6394" y="322"/>
                    <a:pt x="6132" y="584"/>
                    <a:pt x="5787" y="643"/>
                  </a:cubicBezTo>
                  <a:lnTo>
                    <a:pt x="0" y="1632"/>
                  </a:lnTo>
                  <a:lnTo>
                    <a:pt x="108" y="2239"/>
                  </a:lnTo>
                  <a:lnTo>
                    <a:pt x="5894" y="1251"/>
                  </a:lnTo>
                  <a:cubicBezTo>
                    <a:pt x="6346" y="1179"/>
                    <a:pt x="6656" y="751"/>
                    <a:pt x="6573" y="298"/>
                  </a:cubicBezTo>
                  <a:cubicBezTo>
                    <a:pt x="6561" y="191"/>
                    <a:pt x="6513" y="96"/>
                    <a:pt x="6466"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43" name="Google Shape;543;p30"/>
            <p:cNvSpPr/>
            <p:nvPr/>
          </p:nvSpPr>
          <p:spPr>
            <a:xfrm>
              <a:off x="3659075" y="2585275"/>
              <a:ext cx="166425" cy="55975"/>
            </a:xfrm>
            <a:custGeom>
              <a:avLst/>
              <a:gdLst/>
              <a:ahLst/>
              <a:cxnLst/>
              <a:rect l="l" t="t" r="r" b="b"/>
              <a:pathLst>
                <a:path w="6657" h="2239" extrusionOk="0">
                  <a:moveTo>
                    <a:pt x="6466" y="0"/>
                  </a:moveTo>
                  <a:cubicBezTo>
                    <a:pt x="6394" y="322"/>
                    <a:pt x="6144" y="584"/>
                    <a:pt x="5799" y="643"/>
                  </a:cubicBezTo>
                  <a:lnTo>
                    <a:pt x="1" y="1631"/>
                  </a:lnTo>
                  <a:lnTo>
                    <a:pt x="108" y="2239"/>
                  </a:lnTo>
                  <a:lnTo>
                    <a:pt x="5894" y="1262"/>
                  </a:lnTo>
                  <a:cubicBezTo>
                    <a:pt x="6347" y="1179"/>
                    <a:pt x="6656" y="750"/>
                    <a:pt x="6573" y="298"/>
                  </a:cubicBezTo>
                  <a:cubicBezTo>
                    <a:pt x="6561" y="191"/>
                    <a:pt x="6525" y="96"/>
                    <a:pt x="6466"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44" name="Google Shape;544;p30"/>
            <p:cNvSpPr/>
            <p:nvPr/>
          </p:nvSpPr>
          <p:spPr>
            <a:xfrm>
              <a:off x="3641525" y="2476625"/>
              <a:ext cx="166400" cy="56275"/>
            </a:xfrm>
            <a:custGeom>
              <a:avLst/>
              <a:gdLst/>
              <a:ahLst/>
              <a:cxnLst/>
              <a:rect l="l" t="t" r="r" b="b"/>
              <a:pathLst>
                <a:path w="6656" h="2251" extrusionOk="0">
                  <a:moveTo>
                    <a:pt x="6465" y="0"/>
                  </a:moveTo>
                  <a:cubicBezTo>
                    <a:pt x="6394" y="322"/>
                    <a:pt x="6144" y="584"/>
                    <a:pt x="5798" y="643"/>
                  </a:cubicBezTo>
                  <a:lnTo>
                    <a:pt x="0" y="1632"/>
                  </a:lnTo>
                  <a:lnTo>
                    <a:pt x="107" y="2251"/>
                  </a:lnTo>
                  <a:lnTo>
                    <a:pt x="5906" y="1263"/>
                  </a:lnTo>
                  <a:cubicBezTo>
                    <a:pt x="6358" y="1179"/>
                    <a:pt x="6656" y="751"/>
                    <a:pt x="6584" y="298"/>
                  </a:cubicBezTo>
                  <a:cubicBezTo>
                    <a:pt x="6560" y="191"/>
                    <a:pt x="6525" y="96"/>
                    <a:pt x="6465"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45" name="Google Shape;545;p30"/>
            <p:cNvSpPr/>
            <p:nvPr/>
          </p:nvSpPr>
          <p:spPr>
            <a:xfrm>
              <a:off x="3738850" y="2779925"/>
              <a:ext cx="197075" cy="109275"/>
            </a:xfrm>
            <a:custGeom>
              <a:avLst/>
              <a:gdLst/>
              <a:ahLst/>
              <a:cxnLst/>
              <a:rect l="l" t="t" r="r" b="b"/>
              <a:pathLst>
                <a:path w="7883" h="4371" extrusionOk="0">
                  <a:moveTo>
                    <a:pt x="7347" y="1"/>
                  </a:moveTo>
                  <a:lnTo>
                    <a:pt x="0" y="1251"/>
                  </a:lnTo>
                  <a:lnTo>
                    <a:pt x="524" y="4371"/>
                  </a:lnTo>
                  <a:lnTo>
                    <a:pt x="7882" y="3120"/>
                  </a:lnTo>
                  <a:lnTo>
                    <a:pt x="7347" y="1"/>
                  </a:lnTo>
                  <a:close/>
                </a:path>
              </a:pathLst>
            </a:custGeom>
            <a:solidFill>
              <a:srgbClr val="1A1A1A"/>
            </a:solidFill>
            <a:ln>
              <a:noFill/>
            </a:ln>
          </p:spPr>
          <p:txBody>
            <a:bodyPr spcFirstLastPara="1" wrap="square" lIns="121900" tIns="121900" rIns="121900" bIns="121900" anchor="ctr" anchorCtr="0">
              <a:noAutofit/>
            </a:bodyPr>
            <a:lstStyle/>
            <a:p>
              <a:endParaRPr sz="2400"/>
            </a:p>
          </p:txBody>
        </p:sp>
        <p:sp>
          <p:nvSpPr>
            <p:cNvPr id="546" name="Google Shape;546;p30"/>
            <p:cNvSpPr/>
            <p:nvPr/>
          </p:nvSpPr>
          <p:spPr>
            <a:xfrm>
              <a:off x="3718300" y="2833400"/>
              <a:ext cx="204525" cy="120450"/>
            </a:xfrm>
            <a:custGeom>
              <a:avLst/>
              <a:gdLst/>
              <a:ahLst/>
              <a:cxnLst/>
              <a:rect l="l" t="t" r="r" b="b"/>
              <a:pathLst>
                <a:path w="8181" h="4818" extrusionOk="0">
                  <a:moveTo>
                    <a:pt x="6337" y="0"/>
                  </a:moveTo>
                  <a:cubicBezTo>
                    <a:pt x="6258" y="0"/>
                    <a:pt x="6177" y="6"/>
                    <a:pt x="6097" y="17"/>
                  </a:cubicBezTo>
                  <a:lnTo>
                    <a:pt x="1168" y="1089"/>
                  </a:lnTo>
                  <a:cubicBezTo>
                    <a:pt x="465" y="1374"/>
                    <a:pt x="1" y="1886"/>
                    <a:pt x="132" y="2827"/>
                  </a:cubicBezTo>
                  <a:lnTo>
                    <a:pt x="215" y="3208"/>
                  </a:lnTo>
                  <a:cubicBezTo>
                    <a:pt x="337" y="4079"/>
                    <a:pt x="162" y="4818"/>
                    <a:pt x="883" y="4818"/>
                  </a:cubicBezTo>
                  <a:cubicBezTo>
                    <a:pt x="940" y="4818"/>
                    <a:pt x="1003" y="4813"/>
                    <a:pt x="1072" y="4803"/>
                  </a:cubicBezTo>
                  <a:lnTo>
                    <a:pt x="6585" y="3422"/>
                  </a:lnTo>
                  <a:cubicBezTo>
                    <a:pt x="7526" y="3291"/>
                    <a:pt x="8180" y="2422"/>
                    <a:pt x="8038" y="1481"/>
                  </a:cubicBezTo>
                  <a:cubicBezTo>
                    <a:pt x="7918" y="621"/>
                    <a:pt x="7181" y="0"/>
                    <a:pt x="6337" y="0"/>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47" name="Google Shape;547;p30"/>
            <p:cNvSpPr/>
            <p:nvPr/>
          </p:nvSpPr>
          <p:spPr>
            <a:xfrm>
              <a:off x="3860600" y="3012000"/>
              <a:ext cx="209275" cy="110375"/>
            </a:xfrm>
            <a:custGeom>
              <a:avLst/>
              <a:gdLst/>
              <a:ahLst/>
              <a:cxnLst/>
              <a:rect l="l" t="t" r="r" b="b"/>
              <a:pathLst>
                <a:path w="8371" h="4415" extrusionOk="0">
                  <a:moveTo>
                    <a:pt x="6217" y="1"/>
                  </a:moveTo>
                  <a:cubicBezTo>
                    <a:pt x="6173" y="1"/>
                    <a:pt x="6129" y="2"/>
                    <a:pt x="6084" y="5"/>
                  </a:cubicBezTo>
                  <a:lnTo>
                    <a:pt x="2012" y="255"/>
                  </a:lnTo>
                  <a:cubicBezTo>
                    <a:pt x="869" y="326"/>
                    <a:pt x="0" y="1314"/>
                    <a:pt x="72" y="2469"/>
                  </a:cubicBezTo>
                  <a:cubicBezTo>
                    <a:pt x="140" y="3568"/>
                    <a:pt x="1056" y="4414"/>
                    <a:pt x="2143" y="4414"/>
                  </a:cubicBezTo>
                  <a:cubicBezTo>
                    <a:pt x="2186" y="4414"/>
                    <a:pt x="2230" y="4413"/>
                    <a:pt x="2274" y="4410"/>
                  </a:cubicBezTo>
                  <a:lnTo>
                    <a:pt x="6346" y="4160"/>
                  </a:lnTo>
                  <a:cubicBezTo>
                    <a:pt x="7489" y="4089"/>
                    <a:pt x="8370" y="3100"/>
                    <a:pt x="8299" y="1957"/>
                  </a:cubicBezTo>
                  <a:cubicBezTo>
                    <a:pt x="8230" y="847"/>
                    <a:pt x="7314" y="1"/>
                    <a:pt x="6217" y="1"/>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48" name="Google Shape;548;p30"/>
            <p:cNvSpPr/>
            <p:nvPr/>
          </p:nvSpPr>
          <p:spPr>
            <a:xfrm>
              <a:off x="3831425" y="2909600"/>
              <a:ext cx="209275" cy="110375"/>
            </a:xfrm>
            <a:custGeom>
              <a:avLst/>
              <a:gdLst/>
              <a:ahLst/>
              <a:cxnLst/>
              <a:rect l="l" t="t" r="r" b="b"/>
              <a:pathLst>
                <a:path w="8371" h="4415" extrusionOk="0">
                  <a:moveTo>
                    <a:pt x="6217" y="1"/>
                  </a:moveTo>
                  <a:cubicBezTo>
                    <a:pt x="6173" y="1"/>
                    <a:pt x="6129" y="2"/>
                    <a:pt x="6084" y="5"/>
                  </a:cubicBezTo>
                  <a:lnTo>
                    <a:pt x="2024" y="255"/>
                  </a:lnTo>
                  <a:cubicBezTo>
                    <a:pt x="869" y="327"/>
                    <a:pt x="0" y="1315"/>
                    <a:pt x="72" y="2458"/>
                  </a:cubicBezTo>
                  <a:cubicBezTo>
                    <a:pt x="140" y="3568"/>
                    <a:pt x="1057" y="4414"/>
                    <a:pt x="2143" y="4414"/>
                  </a:cubicBezTo>
                  <a:cubicBezTo>
                    <a:pt x="2187" y="4414"/>
                    <a:pt x="2230" y="4413"/>
                    <a:pt x="2274" y="4410"/>
                  </a:cubicBezTo>
                  <a:lnTo>
                    <a:pt x="6346" y="4160"/>
                  </a:lnTo>
                  <a:cubicBezTo>
                    <a:pt x="7489" y="4089"/>
                    <a:pt x="8370" y="3101"/>
                    <a:pt x="8299" y="1946"/>
                  </a:cubicBezTo>
                  <a:cubicBezTo>
                    <a:pt x="8230" y="847"/>
                    <a:pt x="7314" y="1"/>
                    <a:pt x="6217" y="1"/>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49" name="Google Shape;549;p30"/>
            <p:cNvSpPr/>
            <p:nvPr/>
          </p:nvSpPr>
          <p:spPr>
            <a:xfrm>
              <a:off x="3877850" y="3118550"/>
              <a:ext cx="185475" cy="97850"/>
            </a:xfrm>
            <a:custGeom>
              <a:avLst/>
              <a:gdLst/>
              <a:ahLst/>
              <a:cxnLst/>
              <a:rect l="l" t="t" r="r" b="b"/>
              <a:pathLst>
                <a:path w="7419" h="3914" extrusionOk="0">
                  <a:moveTo>
                    <a:pt x="5525" y="1"/>
                  </a:moveTo>
                  <a:cubicBezTo>
                    <a:pt x="5482" y="1"/>
                    <a:pt x="5438" y="2"/>
                    <a:pt x="5394" y="5"/>
                  </a:cubicBezTo>
                  <a:lnTo>
                    <a:pt x="1787" y="220"/>
                  </a:lnTo>
                  <a:cubicBezTo>
                    <a:pt x="775" y="291"/>
                    <a:pt x="1" y="1160"/>
                    <a:pt x="60" y="2184"/>
                  </a:cubicBezTo>
                  <a:cubicBezTo>
                    <a:pt x="118" y="3159"/>
                    <a:pt x="938" y="3914"/>
                    <a:pt x="1903" y="3914"/>
                  </a:cubicBezTo>
                  <a:cubicBezTo>
                    <a:pt x="1940" y="3914"/>
                    <a:pt x="1976" y="3913"/>
                    <a:pt x="2013" y="3910"/>
                  </a:cubicBezTo>
                  <a:lnTo>
                    <a:pt x="5620" y="3684"/>
                  </a:lnTo>
                  <a:cubicBezTo>
                    <a:pt x="6644" y="3625"/>
                    <a:pt x="7418" y="2744"/>
                    <a:pt x="7347" y="1732"/>
                  </a:cubicBezTo>
                  <a:cubicBezTo>
                    <a:pt x="7290" y="752"/>
                    <a:pt x="6491" y="1"/>
                    <a:pt x="5525" y="1"/>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50" name="Google Shape;550;p30"/>
            <p:cNvSpPr/>
            <p:nvPr/>
          </p:nvSpPr>
          <p:spPr>
            <a:xfrm>
              <a:off x="3878150" y="3216550"/>
              <a:ext cx="163450" cy="86175"/>
            </a:xfrm>
            <a:custGeom>
              <a:avLst/>
              <a:gdLst/>
              <a:ahLst/>
              <a:cxnLst/>
              <a:rect l="l" t="t" r="r" b="b"/>
              <a:pathLst>
                <a:path w="6538" h="3447" extrusionOk="0">
                  <a:moveTo>
                    <a:pt x="4851" y="0"/>
                  </a:moveTo>
                  <a:cubicBezTo>
                    <a:pt x="4822" y="0"/>
                    <a:pt x="4793" y="1"/>
                    <a:pt x="4763" y="2"/>
                  </a:cubicBezTo>
                  <a:lnTo>
                    <a:pt x="1584" y="205"/>
                  </a:lnTo>
                  <a:cubicBezTo>
                    <a:pt x="679" y="252"/>
                    <a:pt x="1" y="1026"/>
                    <a:pt x="60" y="1931"/>
                  </a:cubicBezTo>
                  <a:cubicBezTo>
                    <a:pt x="117" y="2788"/>
                    <a:pt x="820" y="3447"/>
                    <a:pt x="1676" y="3447"/>
                  </a:cubicBezTo>
                  <a:cubicBezTo>
                    <a:pt x="1713" y="3447"/>
                    <a:pt x="1749" y="3446"/>
                    <a:pt x="1786" y="3443"/>
                  </a:cubicBezTo>
                  <a:lnTo>
                    <a:pt x="4965" y="3253"/>
                  </a:lnTo>
                  <a:cubicBezTo>
                    <a:pt x="5858" y="3193"/>
                    <a:pt x="6537" y="2419"/>
                    <a:pt x="6478" y="1526"/>
                  </a:cubicBezTo>
                  <a:cubicBezTo>
                    <a:pt x="6431" y="663"/>
                    <a:pt x="5707" y="0"/>
                    <a:pt x="4851" y="0"/>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51" name="Google Shape;551;p30"/>
            <p:cNvSpPr/>
            <p:nvPr/>
          </p:nvSpPr>
          <p:spPr>
            <a:xfrm>
              <a:off x="2897975" y="1865825"/>
              <a:ext cx="318500" cy="465350"/>
            </a:xfrm>
            <a:custGeom>
              <a:avLst/>
              <a:gdLst/>
              <a:ahLst/>
              <a:cxnLst/>
              <a:rect l="l" t="t" r="r" b="b"/>
              <a:pathLst>
                <a:path w="12740" h="18614" extrusionOk="0">
                  <a:moveTo>
                    <a:pt x="9585" y="1"/>
                  </a:moveTo>
                  <a:cubicBezTo>
                    <a:pt x="7037" y="96"/>
                    <a:pt x="3834" y="2989"/>
                    <a:pt x="2739" y="4799"/>
                  </a:cubicBezTo>
                  <a:cubicBezTo>
                    <a:pt x="1655" y="6609"/>
                    <a:pt x="0" y="6776"/>
                    <a:pt x="0" y="6776"/>
                  </a:cubicBezTo>
                  <a:lnTo>
                    <a:pt x="1750" y="17027"/>
                  </a:lnTo>
                  <a:lnTo>
                    <a:pt x="2512" y="16896"/>
                  </a:lnTo>
                  <a:cubicBezTo>
                    <a:pt x="5177" y="18349"/>
                    <a:pt x="8587" y="18614"/>
                    <a:pt x="10718" y="18614"/>
                  </a:cubicBezTo>
                  <a:cubicBezTo>
                    <a:pt x="11939" y="18614"/>
                    <a:pt x="12740" y="18527"/>
                    <a:pt x="12740" y="18527"/>
                  </a:cubicBezTo>
                  <a:lnTo>
                    <a:pt x="9585" y="1"/>
                  </a:ln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52" name="Google Shape;552;p30"/>
            <p:cNvSpPr/>
            <p:nvPr/>
          </p:nvSpPr>
          <p:spPr>
            <a:xfrm>
              <a:off x="2853025" y="2003050"/>
              <a:ext cx="94375" cy="329225"/>
            </a:xfrm>
            <a:custGeom>
              <a:avLst/>
              <a:gdLst/>
              <a:ahLst/>
              <a:cxnLst/>
              <a:rect l="l" t="t" r="r" b="b"/>
              <a:pathLst>
                <a:path w="3775" h="13169" extrusionOk="0">
                  <a:moveTo>
                    <a:pt x="1584" y="1"/>
                  </a:moveTo>
                  <a:lnTo>
                    <a:pt x="0" y="263"/>
                  </a:lnTo>
                  <a:lnTo>
                    <a:pt x="2191" y="13169"/>
                  </a:lnTo>
                  <a:lnTo>
                    <a:pt x="3775" y="12907"/>
                  </a:lnTo>
                  <a:lnTo>
                    <a:pt x="1584"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53" name="Google Shape;553;p30"/>
            <p:cNvSpPr/>
            <p:nvPr/>
          </p:nvSpPr>
          <p:spPr>
            <a:xfrm>
              <a:off x="2188950" y="1977750"/>
              <a:ext cx="724225" cy="519725"/>
            </a:xfrm>
            <a:custGeom>
              <a:avLst/>
              <a:gdLst/>
              <a:ahLst/>
              <a:cxnLst/>
              <a:rect l="l" t="t" r="r" b="b"/>
              <a:pathLst>
                <a:path w="28969" h="20789" extrusionOk="0">
                  <a:moveTo>
                    <a:pt x="26337" y="1"/>
                  </a:moveTo>
                  <a:lnTo>
                    <a:pt x="60" y="4835"/>
                  </a:lnTo>
                  <a:lnTo>
                    <a:pt x="1" y="20789"/>
                  </a:lnTo>
                  <a:lnTo>
                    <a:pt x="28968" y="15455"/>
                  </a:lnTo>
                  <a:lnTo>
                    <a:pt x="26337" y="1"/>
                  </a:lnTo>
                  <a:close/>
                </a:path>
              </a:pathLst>
            </a:custGeom>
            <a:solidFill>
              <a:srgbClr val="F37876"/>
            </a:solidFill>
            <a:ln>
              <a:noFill/>
            </a:ln>
          </p:spPr>
          <p:txBody>
            <a:bodyPr spcFirstLastPara="1" wrap="square" lIns="121900" tIns="121900" rIns="121900" bIns="121900" anchor="ctr" anchorCtr="0">
              <a:noAutofit/>
            </a:bodyPr>
            <a:lstStyle/>
            <a:p>
              <a:endParaRPr sz="2400"/>
            </a:p>
          </p:txBody>
        </p:sp>
        <p:sp>
          <p:nvSpPr>
            <p:cNvPr id="554" name="Google Shape;554;p30"/>
            <p:cNvSpPr/>
            <p:nvPr/>
          </p:nvSpPr>
          <p:spPr>
            <a:xfrm>
              <a:off x="2824750" y="2295350"/>
              <a:ext cx="49125" cy="49150"/>
            </a:xfrm>
            <a:custGeom>
              <a:avLst/>
              <a:gdLst/>
              <a:ahLst/>
              <a:cxnLst/>
              <a:rect l="l" t="t" r="r" b="b"/>
              <a:pathLst>
                <a:path w="1965" h="1966" extrusionOk="0">
                  <a:moveTo>
                    <a:pt x="989" y="1"/>
                  </a:moveTo>
                  <a:cubicBezTo>
                    <a:pt x="441" y="1"/>
                    <a:pt x="0" y="441"/>
                    <a:pt x="0" y="977"/>
                  </a:cubicBezTo>
                  <a:cubicBezTo>
                    <a:pt x="0" y="1525"/>
                    <a:pt x="441" y="1965"/>
                    <a:pt x="989" y="1965"/>
                  </a:cubicBezTo>
                  <a:cubicBezTo>
                    <a:pt x="1536" y="1965"/>
                    <a:pt x="1965" y="1525"/>
                    <a:pt x="1965" y="977"/>
                  </a:cubicBezTo>
                  <a:cubicBezTo>
                    <a:pt x="1965" y="441"/>
                    <a:pt x="1536" y="1"/>
                    <a:pt x="989"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55" name="Google Shape;555;p30"/>
            <p:cNvSpPr/>
            <p:nvPr/>
          </p:nvSpPr>
          <p:spPr>
            <a:xfrm>
              <a:off x="3093525" y="1812375"/>
              <a:ext cx="269100" cy="564675"/>
            </a:xfrm>
            <a:custGeom>
              <a:avLst/>
              <a:gdLst/>
              <a:ahLst/>
              <a:cxnLst/>
              <a:rect l="l" t="t" r="r" b="b"/>
              <a:pathLst>
                <a:path w="10764" h="22587" extrusionOk="0">
                  <a:moveTo>
                    <a:pt x="5407" y="0"/>
                  </a:moveTo>
                  <a:cubicBezTo>
                    <a:pt x="5285" y="0"/>
                    <a:pt x="5161" y="10"/>
                    <a:pt x="5037" y="32"/>
                  </a:cubicBezTo>
                  <a:lnTo>
                    <a:pt x="1977" y="555"/>
                  </a:lnTo>
                  <a:cubicBezTo>
                    <a:pt x="798" y="758"/>
                    <a:pt x="1" y="1877"/>
                    <a:pt x="203" y="3068"/>
                  </a:cubicBezTo>
                  <a:lnTo>
                    <a:pt x="3215" y="20772"/>
                  </a:lnTo>
                  <a:cubicBezTo>
                    <a:pt x="3397" y="21843"/>
                    <a:pt x="4321" y="22587"/>
                    <a:pt x="5372" y="22587"/>
                  </a:cubicBezTo>
                  <a:cubicBezTo>
                    <a:pt x="5489" y="22587"/>
                    <a:pt x="5608" y="22577"/>
                    <a:pt x="5728" y="22558"/>
                  </a:cubicBezTo>
                  <a:lnTo>
                    <a:pt x="8787" y="22034"/>
                  </a:lnTo>
                  <a:cubicBezTo>
                    <a:pt x="9966" y="21832"/>
                    <a:pt x="10764" y="20701"/>
                    <a:pt x="10562" y="19522"/>
                  </a:cubicBezTo>
                  <a:lnTo>
                    <a:pt x="7549" y="1817"/>
                  </a:lnTo>
                  <a:cubicBezTo>
                    <a:pt x="7368" y="751"/>
                    <a:pt x="6452" y="0"/>
                    <a:pt x="5407" y="0"/>
                  </a:cubicBezTo>
                  <a:close/>
                </a:path>
              </a:pathLst>
            </a:custGeom>
            <a:solidFill>
              <a:srgbClr val="252D48"/>
            </a:solidFill>
            <a:ln>
              <a:noFill/>
            </a:ln>
          </p:spPr>
          <p:txBody>
            <a:bodyPr spcFirstLastPara="1" wrap="square" lIns="121900" tIns="121900" rIns="121900" bIns="121900" anchor="ctr" anchorCtr="0">
              <a:noAutofit/>
            </a:bodyPr>
            <a:lstStyle/>
            <a:p>
              <a:endParaRPr sz="2400"/>
            </a:p>
          </p:txBody>
        </p:sp>
        <p:sp>
          <p:nvSpPr>
            <p:cNvPr id="556" name="Google Shape;556;p30"/>
            <p:cNvSpPr/>
            <p:nvPr/>
          </p:nvSpPr>
          <p:spPr>
            <a:xfrm>
              <a:off x="3814750" y="1321125"/>
              <a:ext cx="302150" cy="302450"/>
            </a:xfrm>
            <a:custGeom>
              <a:avLst/>
              <a:gdLst/>
              <a:ahLst/>
              <a:cxnLst/>
              <a:rect l="l" t="t" r="r" b="b"/>
              <a:pathLst>
                <a:path w="12086" h="12098" extrusionOk="0">
                  <a:moveTo>
                    <a:pt x="6049" y="1"/>
                  </a:moveTo>
                  <a:cubicBezTo>
                    <a:pt x="2703" y="1"/>
                    <a:pt x="1" y="2715"/>
                    <a:pt x="1" y="6049"/>
                  </a:cubicBezTo>
                  <a:cubicBezTo>
                    <a:pt x="1" y="9395"/>
                    <a:pt x="2703" y="12097"/>
                    <a:pt x="6049" y="12097"/>
                  </a:cubicBezTo>
                  <a:cubicBezTo>
                    <a:pt x="9383" y="12097"/>
                    <a:pt x="12085" y="9395"/>
                    <a:pt x="12085" y="6049"/>
                  </a:cubicBezTo>
                  <a:cubicBezTo>
                    <a:pt x="12085" y="2715"/>
                    <a:pt x="9383" y="1"/>
                    <a:pt x="6049" y="1"/>
                  </a:cubicBezTo>
                  <a:close/>
                </a:path>
              </a:pathLst>
            </a:custGeom>
            <a:solidFill>
              <a:srgbClr val="F37876"/>
            </a:solidFill>
            <a:ln>
              <a:noFill/>
            </a:ln>
          </p:spPr>
          <p:txBody>
            <a:bodyPr spcFirstLastPara="1" wrap="square" lIns="121900" tIns="121900" rIns="121900" bIns="121900" anchor="ctr" anchorCtr="0">
              <a:noAutofit/>
            </a:bodyPr>
            <a:lstStyle/>
            <a:p>
              <a:endParaRPr sz="2400"/>
            </a:p>
          </p:txBody>
        </p:sp>
        <p:sp>
          <p:nvSpPr>
            <p:cNvPr id="557" name="Google Shape;557;p30"/>
            <p:cNvSpPr/>
            <p:nvPr/>
          </p:nvSpPr>
          <p:spPr>
            <a:xfrm>
              <a:off x="3838575" y="1303275"/>
              <a:ext cx="185450" cy="370900"/>
            </a:xfrm>
            <a:custGeom>
              <a:avLst/>
              <a:gdLst/>
              <a:ahLst/>
              <a:cxnLst/>
              <a:rect l="l" t="t" r="r" b="b"/>
              <a:pathLst>
                <a:path w="7418" h="14836" extrusionOk="0">
                  <a:moveTo>
                    <a:pt x="0" y="0"/>
                  </a:moveTo>
                  <a:lnTo>
                    <a:pt x="2524" y="14835"/>
                  </a:lnTo>
                  <a:lnTo>
                    <a:pt x="7418" y="12430"/>
                  </a:lnTo>
                  <a:lnTo>
                    <a:pt x="5417" y="655"/>
                  </a:lnTo>
                  <a:lnTo>
                    <a:pt x="0" y="0"/>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58" name="Google Shape;558;p30"/>
            <p:cNvSpPr/>
            <p:nvPr/>
          </p:nvSpPr>
          <p:spPr>
            <a:xfrm>
              <a:off x="2856900" y="1484250"/>
              <a:ext cx="302150" cy="302125"/>
            </a:xfrm>
            <a:custGeom>
              <a:avLst/>
              <a:gdLst/>
              <a:ahLst/>
              <a:cxnLst/>
              <a:rect l="l" t="t" r="r" b="b"/>
              <a:pathLst>
                <a:path w="12086" h="12085" extrusionOk="0">
                  <a:moveTo>
                    <a:pt x="6049" y="0"/>
                  </a:moveTo>
                  <a:cubicBezTo>
                    <a:pt x="2703" y="0"/>
                    <a:pt x="0" y="2703"/>
                    <a:pt x="0" y="6048"/>
                  </a:cubicBezTo>
                  <a:cubicBezTo>
                    <a:pt x="0" y="9382"/>
                    <a:pt x="2703" y="12085"/>
                    <a:pt x="6049" y="12085"/>
                  </a:cubicBezTo>
                  <a:cubicBezTo>
                    <a:pt x="9382" y="12085"/>
                    <a:pt x="12085" y="9382"/>
                    <a:pt x="12085" y="6048"/>
                  </a:cubicBezTo>
                  <a:cubicBezTo>
                    <a:pt x="12085" y="2703"/>
                    <a:pt x="9382" y="0"/>
                    <a:pt x="6049"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59" name="Google Shape;559;p30"/>
            <p:cNvSpPr/>
            <p:nvPr/>
          </p:nvSpPr>
          <p:spPr>
            <a:xfrm>
              <a:off x="3793625" y="1008500"/>
              <a:ext cx="248850" cy="944075"/>
            </a:xfrm>
            <a:custGeom>
              <a:avLst/>
              <a:gdLst/>
              <a:ahLst/>
              <a:cxnLst/>
              <a:rect l="l" t="t" r="r" b="b"/>
              <a:pathLst>
                <a:path w="9954" h="37763" extrusionOk="0">
                  <a:moveTo>
                    <a:pt x="2088" y="0"/>
                  </a:moveTo>
                  <a:cubicBezTo>
                    <a:pt x="1981" y="0"/>
                    <a:pt x="1872" y="9"/>
                    <a:pt x="1762" y="28"/>
                  </a:cubicBezTo>
                  <a:cubicBezTo>
                    <a:pt x="703" y="206"/>
                    <a:pt x="0" y="1218"/>
                    <a:pt x="179" y="2278"/>
                  </a:cubicBezTo>
                  <a:lnTo>
                    <a:pt x="5941" y="36139"/>
                  </a:lnTo>
                  <a:cubicBezTo>
                    <a:pt x="6102" y="37090"/>
                    <a:pt x="6922" y="37762"/>
                    <a:pt x="7854" y="37762"/>
                  </a:cubicBezTo>
                  <a:cubicBezTo>
                    <a:pt x="7962" y="37762"/>
                    <a:pt x="8070" y="37753"/>
                    <a:pt x="8180" y="37735"/>
                  </a:cubicBezTo>
                  <a:cubicBezTo>
                    <a:pt x="9239" y="37556"/>
                    <a:pt x="9954" y="36544"/>
                    <a:pt x="9775" y="35485"/>
                  </a:cubicBezTo>
                  <a:lnTo>
                    <a:pt x="4013" y="1623"/>
                  </a:lnTo>
                  <a:cubicBezTo>
                    <a:pt x="3842" y="673"/>
                    <a:pt x="3020" y="0"/>
                    <a:pt x="2088" y="0"/>
                  </a:cubicBezTo>
                  <a:close/>
                </a:path>
              </a:pathLst>
            </a:custGeom>
            <a:solidFill>
              <a:srgbClr val="F37876"/>
            </a:solidFill>
            <a:ln>
              <a:noFill/>
            </a:ln>
          </p:spPr>
          <p:txBody>
            <a:bodyPr spcFirstLastPara="1" wrap="square" lIns="121900" tIns="121900" rIns="121900" bIns="121900" anchor="ctr" anchorCtr="0">
              <a:noAutofit/>
            </a:bodyPr>
            <a:lstStyle/>
            <a:p>
              <a:endParaRPr sz="2400"/>
            </a:p>
          </p:txBody>
        </p:sp>
        <p:sp>
          <p:nvSpPr>
            <p:cNvPr id="560" name="Google Shape;560;p30"/>
            <p:cNvSpPr/>
            <p:nvPr/>
          </p:nvSpPr>
          <p:spPr>
            <a:xfrm>
              <a:off x="2978050" y="1397425"/>
              <a:ext cx="335775" cy="428750"/>
            </a:xfrm>
            <a:custGeom>
              <a:avLst/>
              <a:gdLst/>
              <a:ahLst/>
              <a:cxnLst/>
              <a:rect l="l" t="t" r="r" b="b"/>
              <a:pathLst>
                <a:path w="13431" h="17150" extrusionOk="0">
                  <a:moveTo>
                    <a:pt x="9097" y="1"/>
                  </a:moveTo>
                  <a:cubicBezTo>
                    <a:pt x="8975" y="1"/>
                    <a:pt x="8852" y="11"/>
                    <a:pt x="8727" y="32"/>
                  </a:cubicBezTo>
                  <a:lnTo>
                    <a:pt x="1988" y="1187"/>
                  </a:lnTo>
                  <a:cubicBezTo>
                    <a:pt x="798" y="1390"/>
                    <a:pt x="0" y="2509"/>
                    <a:pt x="202" y="3687"/>
                  </a:cubicBezTo>
                  <a:lnTo>
                    <a:pt x="2191" y="15344"/>
                  </a:lnTo>
                  <a:cubicBezTo>
                    <a:pt x="2372" y="16399"/>
                    <a:pt x="3288" y="17149"/>
                    <a:pt x="4333" y="17149"/>
                  </a:cubicBezTo>
                  <a:cubicBezTo>
                    <a:pt x="4455" y="17149"/>
                    <a:pt x="4578" y="17139"/>
                    <a:pt x="4703" y="17118"/>
                  </a:cubicBezTo>
                  <a:lnTo>
                    <a:pt x="11442" y="15975"/>
                  </a:lnTo>
                  <a:cubicBezTo>
                    <a:pt x="12633" y="15772"/>
                    <a:pt x="13430" y="14653"/>
                    <a:pt x="13228" y="13462"/>
                  </a:cubicBezTo>
                  <a:lnTo>
                    <a:pt x="11240" y="1818"/>
                  </a:lnTo>
                  <a:cubicBezTo>
                    <a:pt x="11058" y="752"/>
                    <a:pt x="10142" y="1"/>
                    <a:pt x="9097" y="1"/>
                  </a:cubicBezTo>
                  <a:close/>
                </a:path>
              </a:pathLst>
            </a:custGeom>
            <a:solidFill>
              <a:srgbClr val="F37876"/>
            </a:solidFill>
            <a:ln>
              <a:noFill/>
            </a:ln>
          </p:spPr>
          <p:txBody>
            <a:bodyPr spcFirstLastPara="1" wrap="square" lIns="121900" tIns="121900" rIns="121900" bIns="121900" anchor="ctr" anchorCtr="0">
              <a:noAutofit/>
            </a:bodyPr>
            <a:lstStyle/>
            <a:p>
              <a:endParaRPr sz="2400"/>
            </a:p>
          </p:txBody>
        </p:sp>
        <p:sp>
          <p:nvSpPr>
            <p:cNvPr id="561" name="Google Shape;561;p30"/>
            <p:cNvSpPr/>
            <p:nvPr/>
          </p:nvSpPr>
          <p:spPr>
            <a:xfrm>
              <a:off x="3259025" y="1065450"/>
              <a:ext cx="683150" cy="846550"/>
            </a:xfrm>
            <a:custGeom>
              <a:avLst/>
              <a:gdLst/>
              <a:ahLst/>
              <a:cxnLst/>
              <a:rect l="l" t="t" r="r" b="b"/>
              <a:pathLst>
                <a:path w="27326" h="33862" extrusionOk="0">
                  <a:moveTo>
                    <a:pt x="21563" y="0"/>
                  </a:moveTo>
                  <a:cubicBezTo>
                    <a:pt x="13395" y="11513"/>
                    <a:pt x="1" y="15097"/>
                    <a:pt x="1" y="15097"/>
                  </a:cubicBezTo>
                  <a:lnTo>
                    <a:pt x="989" y="20919"/>
                  </a:lnTo>
                  <a:lnTo>
                    <a:pt x="1989" y="26741"/>
                  </a:lnTo>
                  <a:cubicBezTo>
                    <a:pt x="1989" y="26741"/>
                    <a:pt x="2565" y="26698"/>
                    <a:pt x="3579" y="26698"/>
                  </a:cubicBezTo>
                  <a:cubicBezTo>
                    <a:pt x="7533" y="26698"/>
                    <a:pt x="18153" y="27361"/>
                    <a:pt x="27325" y="33861"/>
                  </a:cubicBezTo>
                  <a:lnTo>
                    <a:pt x="24444" y="16931"/>
                  </a:lnTo>
                  <a:lnTo>
                    <a:pt x="21563" y="0"/>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62" name="Google Shape;562;p30"/>
            <p:cNvSpPr/>
            <p:nvPr/>
          </p:nvSpPr>
          <p:spPr>
            <a:xfrm>
              <a:off x="3027150" y="1707775"/>
              <a:ext cx="166425" cy="56000"/>
            </a:xfrm>
            <a:custGeom>
              <a:avLst/>
              <a:gdLst/>
              <a:ahLst/>
              <a:cxnLst/>
              <a:rect l="l" t="t" r="r" b="b"/>
              <a:pathLst>
                <a:path w="6657" h="2240" extrusionOk="0">
                  <a:moveTo>
                    <a:pt x="6466" y="1"/>
                  </a:moveTo>
                  <a:cubicBezTo>
                    <a:pt x="6394" y="322"/>
                    <a:pt x="6144" y="584"/>
                    <a:pt x="5799" y="644"/>
                  </a:cubicBezTo>
                  <a:lnTo>
                    <a:pt x="1" y="1632"/>
                  </a:lnTo>
                  <a:lnTo>
                    <a:pt x="108" y="2239"/>
                  </a:lnTo>
                  <a:lnTo>
                    <a:pt x="5906" y="1251"/>
                  </a:lnTo>
                  <a:cubicBezTo>
                    <a:pt x="6359" y="1179"/>
                    <a:pt x="6656" y="751"/>
                    <a:pt x="6585" y="298"/>
                  </a:cubicBezTo>
                  <a:cubicBezTo>
                    <a:pt x="6561" y="191"/>
                    <a:pt x="6525" y="96"/>
                    <a:pt x="6466" y="1"/>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63" name="Google Shape;563;p30"/>
            <p:cNvSpPr/>
            <p:nvPr/>
          </p:nvSpPr>
          <p:spPr>
            <a:xfrm>
              <a:off x="3008100" y="1600325"/>
              <a:ext cx="166125" cy="55975"/>
            </a:xfrm>
            <a:custGeom>
              <a:avLst/>
              <a:gdLst/>
              <a:ahLst/>
              <a:cxnLst/>
              <a:rect l="l" t="t" r="r" b="b"/>
              <a:pathLst>
                <a:path w="6645" h="2239" extrusionOk="0">
                  <a:moveTo>
                    <a:pt x="6466" y="1"/>
                  </a:moveTo>
                  <a:cubicBezTo>
                    <a:pt x="6394" y="322"/>
                    <a:pt x="6132" y="584"/>
                    <a:pt x="5787" y="643"/>
                  </a:cubicBezTo>
                  <a:lnTo>
                    <a:pt x="1" y="1632"/>
                  </a:lnTo>
                  <a:lnTo>
                    <a:pt x="96" y="2239"/>
                  </a:lnTo>
                  <a:lnTo>
                    <a:pt x="5894" y="1263"/>
                  </a:lnTo>
                  <a:cubicBezTo>
                    <a:pt x="6347" y="1179"/>
                    <a:pt x="6644" y="751"/>
                    <a:pt x="6573" y="298"/>
                  </a:cubicBezTo>
                  <a:cubicBezTo>
                    <a:pt x="6549" y="191"/>
                    <a:pt x="6513" y="96"/>
                    <a:pt x="6466" y="1"/>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64" name="Google Shape;564;p30"/>
            <p:cNvSpPr/>
            <p:nvPr/>
          </p:nvSpPr>
          <p:spPr>
            <a:xfrm>
              <a:off x="2990550" y="1491675"/>
              <a:ext cx="166400" cy="56000"/>
            </a:xfrm>
            <a:custGeom>
              <a:avLst/>
              <a:gdLst/>
              <a:ahLst/>
              <a:cxnLst/>
              <a:rect l="l" t="t" r="r" b="b"/>
              <a:pathLst>
                <a:path w="6656" h="2240" extrusionOk="0">
                  <a:moveTo>
                    <a:pt x="6465" y="1"/>
                  </a:moveTo>
                  <a:cubicBezTo>
                    <a:pt x="6394" y="322"/>
                    <a:pt x="6132" y="584"/>
                    <a:pt x="5787" y="644"/>
                  </a:cubicBezTo>
                  <a:lnTo>
                    <a:pt x="0" y="1632"/>
                  </a:lnTo>
                  <a:lnTo>
                    <a:pt x="107" y="2239"/>
                  </a:lnTo>
                  <a:lnTo>
                    <a:pt x="5894" y="1263"/>
                  </a:lnTo>
                  <a:cubicBezTo>
                    <a:pt x="6346" y="1180"/>
                    <a:pt x="6656" y="751"/>
                    <a:pt x="6572" y="298"/>
                  </a:cubicBezTo>
                  <a:cubicBezTo>
                    <a:pt x="6560" y="191"/>
                    <a:pt x="6513" y="96"/>
                    <a:pt x="6465" y="1"/>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65" name="Google Shape;565;p30"/>
            <p:cNvSpPr/>
            <p:nvPr/>
          </p:nvSpPr>
          <p:spPr>
            <a:xfrm>
              <a:off x="3087575" y="1795000"/>
              <a:ext cx="197075" cy="109250"/>
            </a:xfrm>
            <a:custGeom>
              <a:avLst/>
              <a:gdLst/>
              <a:ahLst/>
              <a:cxnLst/>
              <a:rect l="l" t="t" r="r" b="b"/>
              <a:pathLst>
                <a:path w="7883" h="4370" extrusionOk="0">
                  <a:moveTo>
                    <a:pt x="7359" y="0"/>
                  </a:moveTo>
                  <a:lnTo>
                    <a:pt x="1" y="1250"/>
                  </a:lnTo>
                  <a:lnTo>
                    <a:pt x="536" y="4370"/>
                  </a:lnTo>
                  <a:lnTo>
                    <a:pt x="7882" y="3120"/>
                  </a:lnTo>
                  <a:lnTo>
                    <a:pt x="7359" y="0"/>
                  </a:lnTo>
                  <a:close/>
                </a:path>
              </a:pathLst>
            </a:custGeom>
            <a:solidFill>
              <a:srgbClr val="1A1A1A"/>
            </a:solidFill>
            <a:ln>
              <a:noFill/>
            </a:ln>
          </p:spPr>
          <p:txBody>
            <a:bodyPr spcFirstLastPara="1" wrap="square" lIns="121900" tIns="121900" rIns="121900" bIns="121900" anchor="ctr" anchorCtr="0">
              <a:noAutofit/>
            </a:bodyPr>
            <a:lstStyle/>
            <a:p>
              <a:endParaRPr sz="2400"/>
            </a:p>
          </p:txBody>
        </p:sp>
        <p:sp>
          <p:nvSpPr>
            <p:cNvPr id="566" name="Google Shape;566;p30"/>
            <p:cNvSpPr/>
            <p:nvPr/>
          </p:nvSpPr>
          <p:spPr>
            <a:xfrm>
              <a:off x="3067050" y="1848450"/>
              <a:ext cx="204500" cy="120450"/>
            </a:xfrm>
            <a:custGeom>
              <a:avLst/>
              <a:gdLst/>
              <a:ahLst/>
              <a:cxnLst/>
              <a:rect l="l" t="t" r="r" b="b"/>
              <a:pathLst>
                <a:path w="8180" h="4818" extrusionOk="0">
                  <a:moveTo>
                    <a:pt x="6336" y="1"/>
                  </a:moveTo>
                  <a:cubicBezTo>
                    <a:pt x="6257" y="1"/>
                    <a:pt x="6177" y="6"/>
                    <a:pt x="6096" y="17"/>
                  </a:cubicBezTo>
                  <a:lnTo>
                    <a:pt x="1167" y="1089"/>
                  </a:lnTo>
                  <a:cubicBezTo>
                    <a:pt x="464" y="1375"/>
                    <a:pt x="0" y="1887"/>
                    <a:pt x="131" y="2827"/>
                  </a:cubicBezTo>
                  <a:lnTo>
                    <a:pt x="214" y="3208"/>
                  </a:lnTo>
                  <a:cubicBezTo>
                    <a:pt x="336" y="4079"/>
                    <a:pt x="161" y="4818"/>
                    <a:pt x="882" y="4818"/>
                  </a:cubicBezTo>
                  <a:cubicBezTo>
                    <a:pt x="939" y="4818"/>
                    <a:pt x="1002" y="4813"/>
                    <a:pt x="1072" y="4804"/>
                  </a:cubicBezTo>
                  <a:lnTo>
                    <a:pt x="6584" y="3422"/>
                  </a:lnTo>
                  <a:cubicBezTo>
                    <a:pt x="7525" y="3291"/>
                    <a:pt x="8180" y="2422"/>
                    <a:pt x="8049" y="1482"/>
                  </a:cubicBezTo>
                  <a:cubicBezTo>
                    <a:pt x="7929" y="622"/>
                    <a:pt x="7182" y="1"/>
                    <a:pt x="6336" y="1"/>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67" name="Google Shape;567;p30"/>
            <p:cNvSpPr/>
            <p:nvPr/>
          </p:nvSpPr>
          <p:spPr>
            <a:xfrm>
              <a:off x="3209325" y="2027050"/>
              <a:ext cx="209275" cy="110375"/>
            </a:xfrm>
            <a:custGeom>
              <a:avLst/>
              <a:gdLst/>
              <a:ahLst/>
              <a:cxnLst/>
              <a:rect l="l" t="t" r="r" b="b"/>
              <a:pathLst>
                <a:path w="8371" h="4415" extrusionOk="0">
                  <a:moveTo>
                    <a:pt x="6227" y="1"/>
                  </a:moveTo>
                  <a:cubicBezTo>
                    <a:pt x="6184" y="1"/>
                    <a:pt x="6140" y="2"/>
                    <a:pt x="6096" y="5"/>
                  </a:cubicBezTo>
                  <a:lnTo>
                    <a:pt x="2024" y="255"/>
                  </a:lnTo>
                  <a:cubicBezTo>
                    <a:pt x="881" y="327"/>
                    <a:pt x="0" y="1315"/>
                    <a:pt x="72" y="2470"/>
                  </a:cubicBezTo>
                  <a:cubicBezTo>
                    <a:pt x="140" y="3569"/>
                    <a:pt x="1057" y="4415"/>
                    <a:pt x="2154" y="4415"/>
                  </a:cubicBezTo>
                  <a:cubicBezTo>
                    <a:pt x="2198" y="4415"/>
                    <a:pt x="2242" y="4413"/>
                    <a:pt x="2286" y="4410"/>
                  </a:cubicBezTo>
                  <a:lnTo>
                    <a:pt x="6358" y="4160"/>
                  </a:lnTo>
                  <a:cubicBezTo>
                    <a:pt x="7501" y="4089"/>
                    <a:pt x="8370" y="3101"/>
                    <a:pt x="8299" y="1958"/>
                  </a:cubicBezTo>
                  <a:cubicBezTo>
                    <a:pt x="8230" y="847"/>
                    <a:pt x="7314" y="1"/>
                    <a:pt x="6227" y="1"/>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68" name="Google Shape;568;p30"/>
            <p:cNvSpPr/>
            <p:nvPr/>
          </p:nvSpPr>
          <p:spPr>
            <a:xfrm>
              <a:off x="3180150" y="1924675"/>
              <a:ext cx="209275" cy="110350"/>
            </a:xfrm>
            <a:custGeom>
              <a:avLst/>
              <a:gdLst/>
              <a:ahLst/>
              <a:cxnLst/>
              <a:rect l="l" t="t" r="r" b="b"/>
              <a:pathLst>
                <a:path w="8371" h="4414" extrusionOk="0">
                  <a:moveTo>
                    <a:pt x="6228" y="0"/>
                  </a:moveTo>
                  <a:cubicBezTo>
                    <a:pt x="6184" y="0"/>
                    <a:pt x="6140" y="2"/>
                    <a:pt x="6096" y="4"/>
                  </a:cubicBezTo>
                  <a:lnTo>
                    <a:pt x="2024" y="254"/>
                  </a:lnTo>
                  <a:cubicBezTo>
                    <a:pt x="881" y="326"/>
                    <a:pt x="0" y="1314"/>
                    <a:pt x="72" y="2457"/>
                  </a:cubicBezTo>
                  <a:cubicBezTo>
                    <a:pt x="141" y="3567"/>
                    <a:pt x="1057" y="4414"/>
                    <a:pt x="2154" y="4414"/>
                  </a:cubicBezTo>
                  <a:cubicBezTo>
                    <a:pt x="2198" y="4414"/>
                    <a:pt x="2242" y="4412"/>
                    <a:pt x="2286" y="4410"/>
                  </a:cubicBezTo>
                  <a:lnTo>
                    <a:pt x="6358" y="4160"/>
                  </a:lnTo>
                  <a:cubicBezTo>
                    <a:pt x="7501" y="4088"/>
                    <a:pt x="8370" y="3100"/>
                    <a:pt x="8299" y="1945"/>
                  </a:cubicBezTo>
                  <a:cubicBezTo>
                    <a:pt x="8230" y="846"/>
                    <a:pt x="7314" y="0"/>
                    <a:pt x="6228" y="0"/>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69" name="Google Shape;569;p30"/>
            <p:cNvSpPr/>
            <p:nvPr/>
          </p:nvSpPr>
          <p:spPr>
            <a:xfrm>
              <a:off x="3226575" y="2133600"/>
              <a:ext cx="185475" cy="97850"/>
            </a:xfrm>
            <a:custGeom>
              <a:avLst/>
              <a:gdLst/>
              <a:ahLst/>
              <a:cxnLst/>
              <a:rect l="l" t="t" r="r" b="b"/>
              <a:pathLst>
                <a:path w="7419" h="3914" extrusionOk="0">
                  <a:moveTo>
                    <a:pt x="5536" y="1"/>
                  </a:moveTo>
                  <a:cubicBezTo>
                    <a:pt x="5493" y="1"/>
                    <a:pt x="5450" y="2"/>
                    <a:pt x="5406" y="6"/>
                  </a:cubicBezTo>
                  <a:lnTo>
                    <a:pt x="1799" y="220"/>
                  </a:lnTo>
                  <a:cubicBezTo>
                    <a:pt x="775" y="291"/>
                    <a:pt x="1" y="1160"/>
                    <a:pt x="60" y="2184"/>
                  </a:cubicBezTo>
                  <a:cubicBezTo>
                    <a:pt x="129" y="3160"/>
                    <a:pt x="939" y="3914"/>
                    <a:pt x="1914" y="3914"/>
                  </a:cubicBezTo>
                  <a:cubicBezTo>
                    <a:pt x="1951" y="3914"/>
                    <a:pt x="1988" y="3913"/>
                    <a:pt x="2025" y="3911"/>
                  </a:cubicBezTo>
                  <a:lnTo>
                    <a:pt x="5632" y="3685"/>
                  </a:lnTo>
                  <a:cubicBezTo>
                    <a:pt x="6644" y="3625"/>
                    <a:pt x="7418" y="2744"/>
                    <a:pt x="7359" y="1732"/>
                  </a:cubicBezTo>
                  <a:cubicBezTo>
                    <a:pt x="7302" y="752"/>
                    <a:pt x="6492" y="1"/>
                    <a:pt x="5536" y="1"/>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70" name="Google Shape;570;p30"/>
            <p:cNvSpPr/>
            <p:nvPr/>
          </p:nvSpPr>
          <p:spPr>
            <a:xfrm>
              <a:off x="3227175" y="2231600"/>
              <a:ext cx="163450" cy="86200"/>
            </a:xfrm>
            <a:custGeom>
              <a:avLst/>
              <a:gdLst/>
              <a:ahLst/>
              <a:cxnLst/>
              <a:rect l="l" t="t" r="r" b="b"/>
              <a:pathLst>
                <a:path w="6538" h="3448" extrusionOk="0">
                  <a:moveTo>
                    <a:pt x="4840" y="0"/>
                  </a:moveTo>
                  <a:cubicBezTo>
                    <a:pt x="4810" y="0"/>
                    <a:pt x="4781" y="1"/>
                    <a:pt x="4751" y="3"/>
                  </a:cubicBezTo>
                  <a:lnTo>
                    <a:pt x="1572" y="205"/>
                  </a:lnTo>
                  <a:cubicBezTo>
                    <a:pt x="679" y="253"/>
                    <a:pt x="1" y="1027"/>
                    <a:pt x="48" y="1920"/>
                  </a:cubicBezTo>
                  <a:cubicBezTo>
                    <a:pt x="105" y="2787"/>
                    <a:pt x="820" y="3447"/>
                    <a:pt x="1666" y="3447"/>
                  </a:cubicBezTo>
                  <a:cubicBezTo>
                    <a:pt x="1702" y="3447"/>
                    <a:pt x="1738" y="3446"/>
                    <a:pt x="1775" y="3444"/>
                  </a:cubicBezTo>
                  <a:lnTo>
                    <a:pt x="4954" y="3253"/>
                  </a:lnTo>
                  <a:cubicBezTo>
                    <a:pt x="5847" y="3194"/>
                    <a:pt x="6537" y="2420"/>
                    <a:pt x="6478" y="1527"/>
                  </a:cubicBezTo>
                  <a:cubicBezTo>
                    <a:pt x="6420" y="663"/>
                    <a:pt x="5695" y="0"/>
                    <a:pt x="4840" y="0"/>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grpSp>
      <p:sp>
        <p:nvSpPr>
          <p:cNvPr id="3" name="Text Placeholder 2">
            <a:extLst>
              <a:ext uri="{FF2B5EF4-FFF2-40B4-BE49-F238E27FC236}">
                <a16:creationId xmlns:a16="http://schemas.microsoft.com/office/drawing/2014/main" id="{2C52532D-FC82-9245-8F77-88166F3FCB9D}"/>
              </a:ext>
            </a:extLst>
          </p:cNvPr>
          <p:cNvSpPr>
            <a:spLocks noGrp="1"/>
          </p:cNvSpPr>
          <p:nvPr>
            <p:ph type="body" idx="1"/>
          </p:nvPr>
        </p:nvSpPr>
        <p:spPr>
          <a:xfrm>
            <a:off x="3743767" y="1597317"/>
            <a:ext cx="5997600" cy="582234"/>
          </a:xfrm>
        </p:spPr>
        <p:txBody>
          <a:bodyPr/>
          <a:lstStyle/>
          <a:p>
            <a:pPr marL="169329" marR="0" indent="0" algn="l" rtl="0">
              <a:lnSpc>
                <a:spcPct val="115000"/>
              </a:lnSpc>
              <a:spcBef>
                <a:spcPts val="0"/>
              </a:spcBef>
              <a:spcAft>
                <a:spcPts val="0"/>
              </a:spcAft>
              <a:buClr>
                <a:srgbClr val="252D48"/>
              </a:buClr>
              <a:buSzPts val="1600"/>
              <a:buNone/>
            </a:pPr>
            <a:r>
              <a:rPr lang="en-US" sz="2400" b="1" dirty="0">
                <a:solidFill>
                  <a:srgbClr val="002060"/>
                </a:solidFill>
              </a:rPr>
              <a:t>GOALS</a:t>
            </a:r>
          </a:p>
        </p:txBody>
      </p:sp>
      <p:sp>
        <p:nvSpPr>
          <p:cNvPr id="571" name="Google Shape;571;p30"/>
          <p:cNvSpPr txBox="1">
            <a:spLocks noGrp="1"/>
          </p:cNvSpPr>
          <p:nvPr>
            <p:ph type="title"/>
          </p:nvPr>
        </p:nvSpPr>
        <p:spPr>
          <a:xfrm>
            <a:off x="3525485" y="714375"/>
            <a:ext cx="7717190" cy="642938"/>
          </a:xfrm>
        </p:spPr>
        <p:txBody>
          <a:bodyPr spcFirstLastPara="1" vert="horz" wrap="square" lIns="121900" tIns="121900" rIns="121900" bIns="121900" rtlCol="0" anchor="ctr" anchorCtr="0">
            <a:noAutofit/>
          </a:bodyPr>
          <a:lstStyle/>
          <a:p>
            <a:pPr lvl="0" algn="l"/>
            <a:r>
              <a:rPr lang="en-US" b="1" dirty="0">
                <a:latin typeface="Abel"/>
              </a:rPr>
              <a:t>Professional Development</a:t>
            </a:r>
          </a:p>
        </p:txBody>
      </p:sp>
      <p:sp>
        <p:nvSpPr>
          <p:cNvPr id="4" name="TextBox 3">
            <a:extLst>
              <a:ext uri="{FF2B5EF4-FFF2-40B4-BE49-F238E27FC236}">
                <a16:creationId xmlns:a16="http://schemas.microsoft.com/office/drawing/2014/main" id="{4AC2B70C-63ED-C142-B69B-DB73B672256B}"/>
              </a:ext>
            </a:extLst>
          </p:cNvPr>
          <p:cNvSpPr txBox="1"/>
          <p:nvPr/>
        </p:nvSpPr>
        <p:spPr>
          <a:xfrm>
            <a:off x="3800302" y="2182888"/>
            <a:ext cx="6618514" cy="2554545"/>
          </a:xfrm>
          <a:prstGeom prst="rect">
            <a:avLst/>
          </a:prstGeom>
          <a:noFill/>
        </p:spPr>
        <p:txBody>
          <a:bodyPr wrap="square" rtlCol="0">
            <a:spAutoFit/>
          </a:bodyPr>
          <a:lstStyle/>
          <a:p>
            <a:pPr marL="571500" lvl="0" indent="-457200">
              <a:spcBef>
                <a:spcPts val="1200"/>
              </a:spcBef>
              <a:spcAft>
                <a:spcPts val="2400"/>
              </a:spcAft>
              <a:buSzPts val="1800"/>
              <a:buFont typeface="+mj-lt"/>
              <a:buAutoNum type="arabicPeriod"/>
            </a:pPr>
            <a:r>
              <a:rPr lang="en-US" sz="2400" dirty="0"/>
              <a:t>Mandatory </a:t>
            </a:r>
            <a:r>
              <a:rPr lang="en-US" sz="2400" dirty="0" smtClean="0"/>
              <a:t>training </a:t>
            </a:r>
            <a:r>
              <a:rPr lang="en-US" sz="2400" dirty="0"/>
              <a:t>for </a:t>
            </a:r>
            <a:r>
              <a:rPr lang="en-US" sz="2400" dirty="0" smtClean="0"/>
              <a:t>administrators </a:t>
            </a:r>
            <a:r>
              <a:rPr lang="en-US" sz="2400" dirty="0"/>
              <a:t>and </a:t>
            </a:r>
            <a:r>
              <a:rPr lang="en-US" sz="2400" dirty="0" smtClean="0"/>
              <a:t>principals</a:t>
            </a:r>
            <a:endParaRPr lang="en-US" sz="2400" dirty="0"/>
          </a:p>
          <a:p>
            <a:pPr marL="571500" lvl="0" indent="-457200">
              <a:spcAft>
                <a:spcPts val="2400"/>
              </a:spcAft>
              <a:buSzPts val="1800"/>
              <a:buFont typeface="+mj-lt"/>
              <a:buAutoNum type="arabicPeriod"/>
            </a:pPr>
            <a:r>
              <a:rPr lang="en-US" sz="2400" dirty="0"/>
              <a:t>Mandatory training for staff </a:t>
            </a:r>
            <a:r>
              <a:rPr lang="en-US" sz="2400" dirty="0" smtClean="0"/>
              <a:t>(certified </a:t>
            </a:r>
            <a:r>
              <a:rPr lang="en-US" sz="2400" dirty="0"/>
              <a:t>&amp; </a:t>
            </a:r>
            <a:r>
              <a:rPr lang="en-US" sz="2400" dirty="0" smtClean="0"/>
              <a:t>classified</a:t>
            </a:r>
            <a:r>
              <a:rPr lang="en-US" sz="2400" dirty="0"/>
              <a:t>) during contractual time</a:t>
            </a:r>
          </a:p>
          <a:p>
            <a:pPr marL="571500" lvl="0" indent="-457200">
              <a:spcAft>
                <a:spcPts val="2400"/>
              </a:spcAft>
              <a:buSzPts val="1800"/>
              <a:buFont typeface="+mj-lt"/>
              <a:buAutoNum type="arabicPeriod"/>
            </a:pPr>
            <a:r>
              <a:rPr lang="en-US" sz="2400" dirty="0"/>
              <a:t>Community </a:t>
            </a:r>
            <a:r>
              <a:rPr lang="en-US" sz="2400" dirty="0" smtClean="0"/>
              <a:t>outreach</a:t>
            </a:r>
            <a:endParaRPr lang="en-US" sz="2400" dirty="0"/>
          </a:p>
        </p:txBody>
      </p:sp>
    </p:spTree>
  </p:cSld>
  <p:clrMapOvr>
    <a:masterClrMapping/>
  </p:clrMapOvr>
  <p:transition spd="slow">
    <p:push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08"/>
        <p:cNvGrpSpPr/>
        <p:nvPr/>
      </p:nvGrpSpPr>
      <p:grpSpPr>
        <a:xfrm>
          <a:off x="0" y="0"/>
          <a:ext cx="0" cy="0"/>
          <a:chOff x="0" y="0"/>
          <a:chExt cx="0" cy="0"/>
        </a:xfrm>
      </p:grpSpPr>
      <p:grpSp>
        <p:nvGrpSpPr>
          <p:cNvPr id="510" name="Google Shape;510;p30"/>
          <p:cNvGrpSpPr/>
          <p:nvPr/>
        </p:nvGrpSpPr>
        <p:grpSpPr>
          <a:xfrm>
            <a:off x="0" y="1857829"/>
            <a:ext cx="3525485" cy="4037222"/>
            <a:chOff x="2188950" y="1008500"/>
            <a:chExt cx="3230200" cy="3699075"/>
          </a:xfrm>
        </p:grpSpPr>
        <p:sp>
          <p:nvSpPr>
            <p:cNvPr id="511" name="Google Shape;511;p30"/>
            <p:cNvSpPr/>
            <p:nvPr/>
          </p:nvSpPr>
          <p:spPr>
            <a:xfrm>
              <a:off x="4200225" y="3835125"/>
              <a:ext cx="318500" cy="465350"/>
            </a:xfrm>
            <a:custGeom>
              <a:avLst/>
              <a:gdLst/>
              <a:ahLst/>
              <a:cxnLst/>
              <a:rect l="l" t="t" r="r" b="b"/>
              <a:pathLst>
                <a:path w="12740" h="18614" extrusionOk="0">
                  <a:moveTo>
                    <a:pt x="9585" y="1"/>
                  </a:moveTo>
                  <a:cubicBezTo>
                    <a:pt x="7025" y="96"/>
                    <a:pt x="3834" y="2989"/>
                    <a:pt x="2739" y="4799"/>
                  </a:cubicBezTo>
                  <a:cubicBezTo>
                    <a:pt x="1655" y="6608"/>
                    <a:pt x="0" y="6775"/>
                    <a:pt x="0" y="6775"/>
                  </a:cubicBezTo>
                  <a:lnTo>
                    <a:pt x="1750" y="17026"/>
                  </a:lnTo>
                  <a:lnTo>
                    <a:pt x="2512" y="16895"/>
                  </a:lnTo>
                  <a:cubicBezTo>
                    <a:pt x="5177" y="18349"/>
                    <a:pt x="8587" y="18613"/>
                    <a:pt x="10718" y="18613"/>
                  </a:cubicBezTo>
                  <a:cubicBezTo>
                    <a:pt x="11939" y="18613"/>
                    <a:pt x="12740" y="18527"/>
                    <a:pt x="12740" y="18527"/>
                  </a:cubicBezTo>
                  <a:lnTo>
                    <a:pt x="9585" y="1"/>
                  </a:ln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12" name="Google Shape;512;p30"/>
            <p:cNvSpPr/>
            <p:nvPr/>
          </p:nvSpPr>
          <p:spPr>
            <a:xfrm>
              <a:off x="4154975" y="3972350"/>
              <a:ext cx="94675" cy="329525"/>
            </a:xfrm>
            <a:custGeom>
              <a:avLst/>
              <a:gdLst/>
              <a:ahLst/>
              <a:cxnLst/>
              <a:rect l="l" t="t" r="r" b="b"/>
              <a:pathLst>
                <a:path w="3787" h="13181" extrusionOk="0">
                  <a:moveTo>
                    <a:pt x="1596" y="0"/>
                  </a:moveTo>
                  <a:lnTo>
                    <a:pt x="0" y="274"/>
                  </a:lnTo>
                  <a:lnTo>
                    <a:pt x="2203" y="13180"/>
                  </a:lnTo>
                  <a:lnTo>
                    <a:pt x="3787" y="12907"/>
                  </a:lnTo>
                  <a:lnTo>
                    <a:pt x="1596" y="0"/>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13" name="Google Shape;513;p30"/>
            <p:cNvSpPr/>
            <p:nvPr/>
          </p:nvSpPr>
          <p:spPr>
            <a:xfrm>
              <a:off x="2188950" y="3947050"/>
              <a:ext cx="2026475" cy="760525"/>
            </a:xfrm>
            <a:custGeom>
              <a:avLst/>
              <a:gdLst/>
              <a:ahLst/>
              <a:cxnLst/>
              <a:rect l="l" t="t" r="r" b="b"/>
              <a:pathLst>
                <a:path w="81059" h="30421" extrusionOk="0">
                  <a:moveTo>
                    <a:pt x="78427" y="0"/>
                  </a:moveTo>
                  <a:lnTo>
                    <a:pt x="1" y="14669"/>
                  </a:lnTo>
                  <a:lnTo>
                    <a:pt x="1" y="30421"/>
                  </a:lnTo>
                  <a:lnTo>
                    <a:pt x="81058" y="15455"/>
                  </a:lnTo>
                  <a:lnTo>
                    <a:pt x="78427" y="0"/>
                  </a:lnTo>
                  <a:close/>
                </a:path>
              </a:pathLst>
            </a:custGeom>
            <a:solidFill>
              <a:srgbClr val="006D8C"/>
            </a:solidFill>
            <a:ln>
              <a:noFill/>
            </a:ln>
          </p:spPr>
          <p:txBody>
            <a:bodyPr spcFirstLastPara="1" wrap="square" lIns="121900" tIns="121900" rIns="121900" bIns="121900" anchor="ctr" anchorCtr="0">
              <a:noAutofit/>
            </a:bodyPr>
            <a:lstStyle/>
            <a:p>
              <a:endParaRPr sz="2400"/>
            </a:p>
          </p:txBody>
        </p:sp>
        <p:sp>
          <p:nvSpPr>
            <p:cNvPr id="514" name="Google Shape;514;p30"/>
            <p:cNvSpPr/>
            <p:nvPr/>
          </p:nvSpPr>
          <p:spPr>
            <a:xfrm>
              <a:off x="4127000" y="4264650"/>
              <a:ext cx="49125" cy="49125"/>
            </a:xfrm>
            <a:custGeom>
              <a:avLst/>
              <a:gdLst/>
              <a:ahLst/>
              <a:cxnLst/>
              <a:rect l="l" t="t" r="r" b="b"/>
              <a:pathLst>
                <a:path w="1965" h="1965" extrusionOk="0">
                  <a:moveTo>
                    <a:pt x="988" y="0"/>
                  </a:moveTo>
                  <a:cubicBezTo>
                    <a:pt x="441" y="0"/>
                    <a:pt x="0" y="441"/>
                    <a:pt x="0" y="976"/>
                  </a:cubicBezTo>
                  <a:cubicBezTo>
                    <a:pt x="0" y="1524"/>
                    <a:pt x="441" y="1965"/>
                    <a:pt x="988" y="1965"/>
                  </a:cubicBezTo>
                  <a:cubicBezTo>
                    <a:pt x="1524" y="1965"/>
                    <a:pt x="1965" y="1524"/>
                    <a:pt x="1965" y="976"/>
                  </a:cubicBezTo>
                  <a:cubicBezTo>
                    <a:pt x="1965" y="441"/>
                    <a:pt x="1524" y="0"/>
                    <a:pt x="988"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15" name="Google Shape;515;p30"/>
            <p:cNvSpPr/>
            <p:nvPr/>
          </p:nvSpPr>
          <p:spPr>
            <a:xfrm>
              <a:off x="4395775" y="3781725"/>
              <a:ext cx="269100" cy="564700"/>
            </a:xfrm>
            <a:custGeom>
              <a:avLst/>
              <a:gdLst/>
              <a:ahLst/>
              <a:cxnLst/>
              <a:rect l="l" t="t" r="r" b="b"/>
              <a:pathLst>
                <a:path w="10764" h="22588" extrusionOk="0">
                  <a:moveTo>
                    <a:pt x="5393" y="1"/>
                  </a:moveTo>
                  <a:cubicBezTo>
                    <a:pt x="5275" y="1"/>
                    <a:pt x="5157" y="10"/>
                    <a:pt x="5037" y="29"/>
                  </a:cubicBezTo>
                  <a:lnTo>
                    <a:pt x="1977" y="553"/>
                  </a:lnTo>
                  <a:cubicBezTo>
                    <a:pt x="798" y="755"/>
                    <a:pt x="1" y="1886"/>
                    <a:pt x="203" y="3065"/>
                  </a:cubicBezTo>
                  <a:lnTo>
                    <a:pt x="3215" y="20770"/>
                  </a:lnTo>
                  <a:cubicBezTo>
                    <a:pt x="3396" y="21836"/>
                    <a:pt x="4313" y="22587"/>
                    <a:pt x="5357" y="22587"/>
                  </a:cubicBezTo>
                  <a:cubicBezTo>
                    <a:pt x="5479" y="22587"/>
                    <a:pt x="5603" y="22577"/>
                    <a:pt x="5727" y="22556"/>
                  </a:cubicBezTo>
                  <a:lnTo>
                    <a:pt x="8787" y="22032"/>
                  </a:lnTo>
                  <a:cubicBezTo>
                    <a:pt x="9966" y="21829"/>
                    <a:pt x="10764" y="20710"/>
                    <a:pt x="10561" y="19520"/>
                  </a:cubicBezTo>
                  <a:lnTo>
                    <a:pt x="7549" y="1815"/>
                  </a:lnTo>
                  <a:cubicBezTo>
                    <a:pt x="7367" y="744"/>
                    <a:pt x="6443" y="1"/>
                    <a:pt x="5393" y="1"/>
                  </a:cubicBezTo>
                  <a:close/>
                </a:path>
              </a:pathLst>
            </a:custGeom>
            <a:solidFill>
              <a:srgbClr val="252D48"/>
            </a:solidFill>
            <a:ln>
              <a:noFill/>
            </a:ln>
          </p:spPr>
          <p:txBody>
            <a:bodyPr spcFirstLastPara="1" wrap="square" lIns="121900" tIns="121900" rIns="121900" bIns="121900" anchor="ctr" anchorCtr="0">
              <a:noAutofit/>
            </a:bodyPr>
            <a:lstStyle/>
            <a:p>
              <a:endParaRPr sz="2400"/>
            </a:p>
          </p:txBody>
        </p:sp>
        <p:sp>
          <p:nvSpPr>
            <p:cNvPr id="516" name="Google Shape;516;p30"/>
            <p:cNvSpPr/>
            <p:nvPr/>
          </p:nvSpPr>
          <p:spPr>
            <a:xfrm>
              <a:off x="5117000" y="3290425"/>
              <a:ext cx="302150" cy="302425"/>
            </a:xfrm>
            <a:custGeom>
              <a:avLst/>
              <a:gdLst/>
              <a:ahLst/>
              <a:cxnLst/>
              <a:rect l="l" t="t" r="r" b="b"/>
              <a:pathLst>
                <a:path w="12086" h="12097" extrusionOk="0">
                  <a:moveTo>
                    <a:pt x="6049" y="0"/>
                  </a:moveTo>
                  <a:cubicBezTo>
                    <a:pt x="2703" y="0"/>
                    <a:pt x="0" y="2715"/>
                    <a:pt x="0" y="6048"/>
                  </a:cubicBezTo>
                  <a:cubicBezTo>
                    <a:pt x="0" y="9394"/>
                    <a:pt x="2703" y="12097"/>
                    <a:pt x="6049" y="12097"/>
                  </a:cubicBezTo>
                  <a:cubicBezTo>
                    <a:pt x="9382" y="12097"/>
                    <a:pt x="12085" y="9394"/>
                    <a:pt x="12085" y="6048"/>
                  </a:cubicBezTo>
                  <a:cubicBezTo>
                    <a:pt x="12085" y="2715"/>
                    <a:pt x="9382" y="0"/>
                    <a:pt x="6049" y="0"/>
                  </a:cubicBezTo>
                  <a:close/>
                </a:path>
              </a:pathLst>
            </a:custGeom>
            <a:solidFill>
              <a:srgbClr val="006D8C"/>
            </a:solidFill>
            <a:ln>
              <a:noFill/>
            </a:ln>
          </p:spPr>
          <p:txBody>
            <a:bodyPr spcFirstLastPara="1" wrap="square" lIns="121900" tIns="121900" rIns="121900" bIns="121900" anchor="ctr" anchorCtr="0">
              <a:noAutofit/>
            </a:bodyPr>
            <a:lstStyle/>
            <a:p>
              <a:endParaRPr sz="2400"/>
            </a:p>
          </p:txBody>
        </p:sp>
        <p:sp>
          <p:nvSpPr>
            <p:cNvPr id="517" name="Google Shape;517;p30"/>
            <p:cNvSpPr/>
            <p:nvPr/>
          </p:nvSpPr>
          <p:spPr>
            <a:xfrm>
              <a:off x="5140800" y="3272550"/>
              <a:ext cx="185475" cy="370900"/>
            </a:xfrm>
            <a:custGeom>
              <a:avLst/>
              <a:gdLst/>
              <a:ahLst/>
              <a:cxnLst/>
              <a:rect l="l" t="t" r="r" b="b"/>
              <a:pathLst>
                <a:path w="7419" h="14836" extrusionOk="0">
                  <a:moveTo>
                    <a:pt x="1" y="1"/>
                  </a:moveTo>
                  <a:lnTo>
                    <a:pt x="2525" y="14836"/>
                  </a:lnTo>
                  <a:lnTo>
                    <a:pt x="7418" y="12431"/>
                  </a:lnTo>
                  <a:lnTo>
                    <a:pt x="5406" y="656"/>
                  </a:lnTo>
                  <a:lnTo>
                    <a:pt x="1"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18" name="Google Shape;518;p30"/>
            <p:cNvSpPr/>
            <p:nvPr/>
          </p:nvSpPr>
          <p:spPr>
            <a:xfrm>
              <a:off x="4159150" y="3453525"/>
              <a:ext cx="302125" cy="302150"/>
            </a:xfrm>
            <a:custGeom>
              <a:avLst/>
              <a:gdLst/>
              <a:ahLst/>
              <a:cxnLst/>
              <a:rect l="l" t="t" r="r" b="b"/>
              <a:pathLst>
                <a:path w="12085" h="12086" extrusionOk="0">
                  <a:moveTo>
                    <a:pt x="6048" y="1"/>
                  </a:moveTo>
                  <a:cubicBezTo>
                    <a:pt x="2703" y="1"/>
                    <a:pt x="0" y="2703"/>
                    <a:pt x="0" y="6049"/>
                  </a:cubicBezTo>
                  <a:cubicBezTo>
                    <a:pt x="0" y="9383"/>
                    <a:pt x="2703" y="12086"/>
                    <a:pt x="6048" y="12086"/>
                  </a:cubicBezTo>
                  <a:cubicBezTo>
                    <a:pt x="9382" y="12086"/>
                    <a:pt x="12085" y="9383"/>
                    <a:pt x="12085" y="6049"/>
                  </a:cubicBezTo>
                  <a:cubicBezTo>
                    <a:pt x="12085" y="2703"/>
                    <a:pt x="9382" y="1"/>
                    <a:pt x="6048"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19" name="Google Shape;519;p30"/>
            <p:cNvSpPr/>
            <p:nvPr/>
          </p:nvSpPr>
          <p:spPr>
            <a:xfrm>
              <a:off x="5095875" y="2977800"/>
              <a:ext cx="248850" cy="944050"/>
            </a:xfrm>
            <a:custGeom>
              <a:avLst/>
              <a:gdLst/>
              <a:ahLst/>
              <a:cxnLst/>
              <a:rect l="l" t="t" r="r" b="b"/>
              <a:pathLst>
                <a:path w="9954" h="37762" extrusionOk="0">
                  <a:moveTo>
                    <a:pt x="2088" y="0"/>
                  </a:moveTo>
                  <a:cubicBezTo>
                    <a:pt x="1980" y="0"/>
                    <a:pt x="1872" y="9"/>
                    <a:pt x="1762" y="27"/>
                  </a:cubicBezTo>
                  <a:cubicBezTo>
                    <a:pt x="702" y="206"/>
                    <a:pt x="0" y="1218"/>
                    <a:pt x="179" y="2278"/>
                  </a:cubicBezTo>
                  <a:lnTo>
                    <a:pt x="5941" y="36139"/>
                  </a:lnTo>
                  <a:cubicBezTo>
                    <a:pt x="6101" y="37089"/>
                    <a:pt x="6922" y="37762"/>
                    <a:pt x="7854" y="37762"/>
                  </a:cubicBezTo>
                  <a:cubicBezTo>
                    <a:pt x="7961" y="37762"/>
                    <a:pt x="8070" y="37753"/>
                    <a:pt x="8180" y="37734"/>
                  </a:cubicBezTo>
                  <a:cubicBezTo>
                    <a:pt x="9239" y="37556"/>
                    <a:pt x="9954" y="36544"/>
                    <a:pt x="9763" y="35496"/>
                  </a:cubicBezTo>
                  <a:lnTo>
                    <a:pt x="4012" y="1623"/>
                  </a:lnTo>
                  <a:cubicBezTo>
                    <a:pt x="3842" y="673"/>
                    <a:pt x="3020" y="0"/>
                    <a:pt x="2088" y="0"/>
                  </a:cubicBezTo>
                  <a:close/>
                </a:path>
              </a:pathLst>
            </a:custGeom>
            <a:solidFill>
              <a:srgbClr val="006D8C"/>
            </a:solidFill>
            <a:ln>
              <a:noFill/>
            </a:ln>
          </p:spPr>
          <p:txBody>
            <a:bodyPr spcFirstLastPara="1" wrap="square" lIns="121900" tIns="121900" rIns="121900" bIns="121900" anchor="ctr" anchorCtr="0">
              <a:noAutofit/>
            </a:bodyPr>
            <a:lstStyle/>
            <a:p>
              <a:endParaRPr sz="2400"/>
            </a:p>
          </p:txBody>
        </p:sp>
        <p:sp>
          <p:nvSpPr>
            <p:cNvPr id="520" name="Google Shape;520;p30"/>
            <p:cNvSpPr/>
            <p:nvPr/>
          </p:nvSpPr>
          <p:spPr>
            <a:xfrm>
              <a:off x="4280275" y="3366725"/>
              <a:ext cx="335500" cy="428725"/>
            </a:xfrm>
            <a:custGeom>
              <a:avLst/>
              <a:gdLst/>
              <a:ahLst/>
              <a:cxnLst/>
              <a:rect l="l" t="t" r="r" b="b"/>
              <a:pathLst>
                <a:path w="13420" h="17149" extrusionOk="0">
                  <a:moveTo>
                    <a:pt x="9098" y="0"/>
                  </a:moveTo>
                  <a:cubicBezTo>
                    <a:pt x="8976" y="0"/>
                    <a:pt x="8853" y="11"/>
                    <a:pt x="8728" y="32"/>
                  </a:cubicBezTo>
                  <a:lnTo>
                    <a:pt x="1989" y="1187"/>
                  </a:lnTo>
                  <a:cubicBezTo>
                    <a:pt x="799" y="1389"/>
                    <a:pt x="1" y="2508"/>
                    <a:pt x="203" y="3699"/>
                  </a:cubicBezTo>
                  <a:lnTo>
                    <a:pt x="2192" y="15343"/>
                  </a:lnTo>
                  <a:cubicBezTo>
                    <a:pt x="2373" y="16399"/>
                    <a:pt x="3289" y="17149"/>
                    <a:pt x="4334" y="17149"/>
                  </a:cubicBezTo>
                  <a:cubicBezTo>
                    <a:pt x="4456" y="17149"/>
                    <a:pt x="4579" y="17138"/>
                    <a:pt x="4704" y="17117"/>
                  </a:cubicBezTo>
                  <a:lnTo>
                    <a:pt x="11443" y="15974"/>
                  </a:lnTo>
                  <a:cubicBezTo>
                    <a:pt x="12622" y="15772"/>
                    <a:pt x="13419" y="14653"/>
                    <a:pt x="13229" y="13462"/>
                  </a:cubicBezTo>
                  <a:lnTo>
                    <a:pt x="11240" y="1818"/>
                  </a:lnTo>
                  <a:cubicBezTo>
                    <a:pt x="11059" y="752"/>
                    <a:pt x="10143" y="0"/>
                    <a:pt x="9098" y="0"/>
                  </a:cubicBezTo>
                  <a:close/>
                </a:path>
              </a:pathLst>
            </a:custGeom>
            <a:solidFill>
              <a:srgbClr val="006D8C"/>
            </a:solidFill>
            <a:ln>
              <a:noFill/>
            </a:ln>
          </p:spPr>
          <p:txBody>
            <a:bodyPr spcFirstLastPara="1" wrap="square" lIns="121900" tIns="121900" rIns="121900" bIns="121900" anchor="ctr" anchorCtr="0">
              <a:noAutofit/>
            </a:bodyPr>
            <a:lstStyle/>
            <a:p>
              <a:endParaRPr sz="2400"/>
            </a:p>
          </p:txBody>
        </p:sp>
        <p:sp>
          <p:nvSpPr>
            <p:cNvPr id="521" name="Google Shape;521;p30"/>
            <p:cNvSpPr/>
            <p:nvPr/>
          </p:nvSpPr>
          <p:spPr>
            <a:xfrm>
              <a:off x="4561275" y="3034725"/>
              <a:ext cx="683150" cy="846550"/>
            </a:xfrm>
            <a:custGeom>
              <a:avLst/>
              <a:gdLst/>
              <a:ahLst/>
              <a:cxnLst/>
              <a:rect l="l" t="t" r="r" b="b"/>
              <a:pathLst>
                <a:path w="27326" h="33862" extrusionOk="0">
                  <a:moveTo>
                    <a:pt x="21563" y="1"/>
                  </a:moveTo>
                  <a:cubicBezTo>
                    <a:pt x="13383" y="11514"/>
                    <a:pt x="0" y="15098"/>
                    <a:pt x="0" y="15098"/>
                  </a:cubicBezTo>
                  <a:lnTo>
                    <a:pt x="989" y="20920"/>
                  </a:lnTo>
                  <a:lnTo>
                    <a:pt x="1989" y="26742"/>
                  </a:lnTo>
                  <a:cubicBezTo>
                    <a:pt x="1989" y="26742"/>
                    <a:pt x="2564" y="26698"/>
                    <a:pt x="3579" y="26698"/>
                  </a:cubicBezTo>
                  <a:cubicBezTo>
                    <a:pt x="7533" y="26698"/>
                    <a:pt x="18153" y="27362"/>
                    <a:pt x="27325" y="33862"/>
                  </a:cubicBezTo>
                  <a:lnTo>
                    <a:pt x="24444" y="16931"/>
                  </a:lnTo>
                  <a:lnTo>
                    <a:pt x="21563"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22" name="Google Shape;522;p30"/>
            <p:cNvSpPr/>
            <p:nvPr/>
          </p:nvSpPr>
          <p:spPr>
            <a:xfrm>
              <a:off x="4329400" y="3677075"/>
              <a:ext cx="166400" cy="55975"/>
            </a:xfrm>
            <a:custGeom>
              <a:avLst/>
              <a:gdLst/>
              <a:ahLst/>
              <a:cxnLst/>
              <a:rect l="l" t="t" r="r" b="b"/>
              <a:pathLst>
                <a:path w="6656" h="2239" extrusionOk="0">
                  <a:moveTo>
                    <a:pt x="6466" y="0"/>
                  </a:moveTo>
                  <a:cubicBezTo>
                    <a:pt x="6394" y="322"/>
                    <a:pt x="6144" y="584"/>
                    <a:pt x="5799" y="643"/>
                  </a:cubicBezTo>
                  <a:lnTo>
                    <a:pt x="0" y="1631"/>
                  </a:lnTo>
                  <a:lnTo>
                    <a:pt x="108" y="2239"/>
                  </a:lnTo>
                  <a:lnTo>
                    <a:pt x="5906" y="1262"/>
                  </a:lnTo>
                  <a:cubicBezTo>
                    <a:pt x="6358" y="1179"/>
                    <a:pt x="6656" y="750"/>
                    <a:pt x="6585" y="298"/>
                  </a:cubicBezTo>
                  <a:cubicBezTo>
                    <a:pt x="6561" y="191"/>
                    <a:pt x="6525" y="96"/>
                    <a:pt x="6466"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23" name="Google Shape;523;p30"/>
            <p:cNvSpPr/>
            <p:nvPr/>
          </p:nvSpPr>
          <p:spPr>
            <a:xfrm>
              <a:off x="4310350" y="3569625"/>
              <a:ext cx="166125" cy="55975"/>
            </a:xfrm>
            <a:custGeom>
              <a:avLst/>
              <a:gdLst/>
              <a:ahLst/>
              <a:cxnLst/>
              <a:rect l="l" t="t" r="r" b="b"/>
              <a:pathLst>
                <a:path w="6645" h="2239" extrusionOk="0">
                  <a:moveTo>
                    <a:pt x="6454" y="0"/>
                  </a:moveTo>
                  <a:cubicBezTo>
                    <a:pt x="6394" y="322"/>
                    <a:pt x="6132" y="584"/>
                    <a:pt x="5787" y="643"/>
                  </a:cubicBezTo>
                  <a:lnTo>
                    <a:pt x="0" y="1631"/>
                  </a:lnTo>
                  <a:lnTo>
                    <a:pt x="96" y="2239"/>
                  </a:lnTo>
                  <a:lnTo>
                    <a:pt x="5894" y="1262"/>
                  </a:lnTo>
                  <a:cubicBezTo>
                    <a:pt x="6346" y="1179"/>
                    <a:pt x="6644" y="750"/>
                    <a:pt x="6573" y="298"/>
                  </a:cubicBezTo>
                  <a:cubicBezTo>
                    <a:pt x="6549" y="191"/>
                    <a:pt x="6513" y="95"/>
                    <a:pt x="6454"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24" name="Google Shape;524;p30"/>
            <p:cNvSpPr/>
            <p:nvPr/>
          </p:nvSpPr>
          <p:spPr>
            <a:xfrm>
              <a:off x="4292775" y="3460975"/>
              <a:ext cx="166425" cy="56275"/>
            </a:xfrm>
            <a:custGeom>
              <a:avLst/>
              <a:gdLst/>
              <a:ahLst/>
              <a:cxnLst/>
              <a:rect l="l" t="t" r="r" b="b"/>
              <a:pathLst>
                <a:path w="6657" h="2251" extrusionOk="0">
                  <a:moveTo>
                    <a:pt x="6466" y="0"/>
                  </a:moveTo>
                  <a:cubicBezTo>
                    <a:pt x="6395" y="322"/>
                    <a:pt x="6133" y="584"/>
                    <a:pt x="5787" y="643"/>
                  </a:cubicBezTo>
                  <a:lnTo>
                    <a:pt x="1" y="1632"/>
                  </a:lnTo>
                  <a:lnTo>
                    <a:pt x="96" y="2251"/>
                  </a:lnTo>
                  <a:lnTo>
                    <a:pt x="5895" y="1262"/>
                  </a:lnTo>
                  <a:cubicBezTo>
                    <a:pt x="6347" y="1179"/>
                    <a:pt x="6657" y="750"/>
                    <a:pt x="6573" y="298"/>
                  </a:cubicBezTo>
                  <a:cubicBezTo>
                    <a:pt x="6561" y="191"/>
                    <a:pt x="6514" y="96"/>
                    <a:pt x="6466"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25" name="Google Shape;525;p30"/>
            <p:cNvSpPr/>
            <p:nvPr/>
          </p:nvSpPr>
          <p:spPr>
            <a:xfrm>
              <a:off x="4389825" y="3764275"/>
              <a:ext cx="197075" cy="109275"/>
            </a:xfrm>
            <a:custGeom>
              <a:avLst/>
              <a:gdLst/>
              <a:ahLst/>
              <a:cxnLst/>
              <a:rect l="l" t="t" r="r" b="b"/>
              <a:pathLst>
                <a:path w="7883" h="4371" extrusionOk="0">
                  <a:moveTo>
                    <a:pt x="7358" y="1"/>
                  </a:moveTo>
                  <a:lnTo>
                    <a:pt x="0" y="1251"/>
                  </a:lnTo>
                  <a:lnTo>
                    <a:pt x="536" y="4370"/>
                  </a:lnTo>
                  <a:lnTo>
                    <a:pt x="7882" y="3120"/>
                  </a:lnTo>
                  <a:lnTo>
                    <a:pt x="7358" y="1"/>
                  </a:lnTo>
                  <a:close/>
                </a:path>
              </a:pathLst>
            </a:custGeom>
            <a:solidFill>
              <a:srgbClr val="1A1A1A"/>
            </a:solidFill>
            <a:ln>
              <a:noFill/>
            </a:ln>
          </p:spPr>
          <p:txBody>
            <a:bodyPr spcFirstLastPara="1" wrap="square" lIns="121900" tIns="121900" rIns="121900" bIns="121900" anchor="ctr" anchorCtr="0">
              <a:noAutofit/>
            </a:bodyPr>
            <a:lstStyle/>
            <a:p>
              <a:endParaRPr sz="2400"/>
            </a:p>
          </p:txBody>
        </p:sp>
        <p:sp>
          <p:nvSpPr>
            <p:cNvPr id="526" name="Google Shape;526;p30"/>
            <p:cNvSpPr/>
            <p:nvPr/>
          </p:nvSpPr>
          <p:spPr>
            <a:xfrm>
              <a:off x="4369275" y="3817750"/>
              <a:ext cx="204525" cy="120450"/>
            </a:xfrm>
            <a:custGeom>
              <a:avLst/>
              <a:gdLst/>
              <a:ahLst/>
              <a:cxnLst/>
              <a:rect l="l" t="t" r="r" b="b"/>
              <a:pathLst>
                <a:path w="8181" h="4818" extrusionOk="0">
                  <a:moveTo>
                    <a:pt x="6337" y="0"/>
                  </a:moveTo>
                  <a:cubicBezTo>
                    <a:pt x="6258" y="0"/>
                    <a:pt x="6177" y="6"/>
                    <a:pt x="6097" y="17"/>
                  </a:cubicBezTo>
                  <a:lnTo>
                    <a:pt x="1168" y="1088"/>
                  </a:lnTo>
                  <a:cubicBezTo>
                    <a:pt x="465" y="1374"/>
                    <a:pt x="1" y="1886"/>
                    <a:pt x="132" y="2839"/>
                  </a:cubicBezTo>
                  <a:lnTo>
                    <a:pt x="215" y="3208"/>
                  </a:lnTo>
                  <a:cubicBezTo>
                    <a:pt x="336" y="4079"/>
                    <a:pt x="162" y="4817"/>
                    <a:pt x="883" y="4817"/>
                  </a:cubicBezTo>
                  <a:cubicBezTo>
                    <a:pt x="940" y="4817"/>
                    <a:pt x="1003" y="4813"/>
                    <a:pt x="1072" y="4803"/>
                  </a:cubicBezTo>
                  <a:lnTo>
                    <a:pt x="6585" y="3422"/>
                  </a:lnTo>
                  <a:cubicBezTo>
                    <a:pt x="7526" y="3291"/>
                    <a:pt x="8180" y="2422"/>
                    <a:pt x="8049" y="1481"/>
                  </a:cubicBezTo>
                  <a:cubicBezTo>
                    <a:pt x="7930" y="621"/>
                    <a:pt x="7183" y="0"/>
                    <a:pt x="6337" y="0"/>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27" name="Google Shape;527;p30"/>
            <p:cNvSpPr/>
            <p:nvPr/>
          </p:nvSpPr>
          <p:spPr>
            <a:xfrm>
              <a:off x="4511575" y="3996350"/>
              <a:ext cx="209275" cy="110375"/>
            </a:xfrm>
            <a:custGeom>
              <a:avLst/>
              <a:gdLst/>
              <a:ahLst/>
              <a:cxnLst/>
              <a:rect l="l" t="t" r="r" b="b"/>
              <a:pathLst>
                <a:path w="8371" h="4415" extrusionOk="0">
                  <a:moveTo>
                    <a:pt x="6227" y="1"/>
                  </a:moveTo>
                  <a:cubicBezTo>
                    <a:pt x="6184" y="1"/>
                    <a:pt x="6140" y="2"/>
                    <a:pt x="6096" y="5"/>
                  </a:cubicBezTo>
                  <a:lnTo>
                    <a:pt x="2024" y="255"/>
                  </a:lnTo>
                  <a:cubicBezTo>
                    <a:pt x="869" y="326"/>
                    <a:pt x="0" y="1314"/>
                    <a:pt x="71" y="2469"/>
                  </a:cubicBezTo>
                  <a:cubicBezTo>
                    <a:pt x="140" y="3568"/>
                    <a:pt x="1056" y="4414"/>
                    <a:pt x="2143" y="4414"/>
                  </a:cubicBezTo>
                  <a:cubicBezTo>
                    <a:pt x="2186" y="4414"/>
                    <a:pt x="2230" y="4413"/>
                    <a:pt x="2274" y="4410"/>
                  </a:cubicBezTo>
                  <a:lnTo>
                    <a:pt x="6346" y="4160"/>
                  </a:lnTo>
                  <a:cubicBezTo>
                    <a:pt x="7501" y="4089"/>
                    <a:pt x="8370" y="3100"/>
                    <a:pt x="8299" y="1957"/>
                  </a:cubicBezTo>
                  <a:cubicBezTo>
                    <a:pt x="8230" y="847"/>
                    <a:pt x="7314" y="1"/>
                    <a:pt x="6227" y="1"/>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28" name="Google Shape;528;p30"/>
            <p:cNvSpPr/>
            <p:nvPr/>
          </p:nvSpPr>
          <p:spPr>
            <a:xfrm>
              <a:off x="4482400" y="3893950"/>
              <a:ext cx="209275" cy="110375"/>
            </a:xfrm>
            <a:custGeom>
              <a:avLst/>
              <a:gdLst/>
              <a:ahLst/>
              <a:cxnLst/>
              <a:rect l="l" t="t" r="r" b="b"/>
              <a:pathLst>
                <a:path w="8371" h="4415" extrusionOk="0">
                  <a:moveTo>
                    <a:pt x="6228" y="1"/>
                  </a:moveTo>
                  <a:cubicBezTo>
                    <a:pt x="6184" y="1"/>
                    <a:pt x="6140" y="2"/>
                    <a:pt x="6096" y="5"/>
                  </a:cubicBezTo>
                  <a:lnTo>
                    <a:pt x="2024" y="255"/>
                  </a:lnTo>
                  <a:cubicBezTo>
                    <a:pt x="881" y="326"/>
                    <a:pt x="0" y="1315"/>
                    <a:pt x="72" y="2458"/>
                  </a:cubicBezTo>
                  <a:cubicBezTo>
                    <a:pt x="140" y="3568"/>
                    <a:pt x="1057" y="4414"/>
                    <a:pt x="2154" y="4414"/>
                  </a:cubicBezTo>
                  <a:cubicBezTo>
                    <a:pt x="2198" y="4414"/>
                    <a:pt x="2242" y="4413"/>
                    <a:pt x="2286" y="4410"/>
                  </a:cubicBezTo>
                  <a:lnTo>
                    <a:pt x="6358" y="4160"/>
                  </a:lnTo>
                  <a:cubicBezTo>
                    <a:pt x="7501" y="4089"/>
                    <a:pt x="8370" y="3101"/>
                    <a:pt x="8299" y="1946"/>
                  </a:cubicBezTo>
                  <a:cubicBezTo>
                    <a:pt x="8230" y="847"/>
                    <a:pt x="7314" y="1"/>
                    <a:pt x="6228" y="1"/>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29" name="Google Shape;529;p30"/>
            <p:cNvSpPr/>
            <p:nvPr/>
          </p:nvSpPr>
          <p:spPr>
            <a:xfrm>
              <a:off x="4528825" y="4102900"/>
              <a:ext cx="185475" cy="97850"/>
            </a:xfrm>
            <a:custGeom>
              <a:avLst/>
              <a:gdLst/>
              <a:ahLst/>
              <a:cxnLst/>
              <a:rect l="l" t="t" r="r" b="b"/>
              <a:pathLst>
                <a:path w="7419" h="3914" extrusionOk="0">
                  <a:moveTo>
                    <a:pt x="5536" y="1"/>
                  </a:moveTo>
                  <a:cubicBezTo>
                    <a:pt x="5493" y="1"/>
                    <a:pt x="5449" y="2"/>
                    <a:pt x="5406" y="5"/>
                  </a:cubicBezTo>
                  <a:lnTo>
                    <a:pt x="1798" y="219"/>
                  </a:lnTo>
                  <a:cubicBezTo>
                    <a:pt x="775" y="291"/>
                    <a:pt x="1" y="1160"/>
                    <a:pt x="60" y="2184"/>
                  </a:cubicBezTo>
                  <a:cubicBezTo>
                    <a:pt x="129" y="3159"/>
                    <a:pt x="939" y="3914"/>
                    <a:pt x="1914" y="3914"/>
                  </a:cubicBezTo>
                  <a:cubicBezTo>
                    <a:pt x="1951" y="3914"/>
                    <a:pt x="1988" y="3913"/>
                    <a:pt x="2025" y="3910"/>
                  </a:cubicBezTo>
                  <a:lnTo>
                    <a:pt x="5632" y="3684"/>
                  </a:lnTo>
                  <a:cubicBezTo>
                    <a:pt x="6644" y="3625"/>
                    <a:pt x="7418" y="2744"/>
                    <a:pt x="7359" y="1732"/>
                  </a:cubicBezTo>
                  <a:cubicBezTo>
                    <a:pt x="7302" y="752"/>
                    <a:pt x="6492" y="1"/>
                    <a:pt x="5536" y="1"/>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30" name="Google Shape;530;p30"/>
            <p:cNvSpPr/>
            <p:nvPr/>
          </p:nvSpPr>
          <p:spPr>
            <a:xfrm>
              <a:off x="4529425" y="4200875"/>
              <a:ext cx="163150" cy="86200"/>
            </a:xfrm>
            <a:custGeom>
              <a:avLst/>
              <a:gdLst/>
              <a:ahLst/>
              <a:cxnLst/>
              <a:rect l="l" t="t" r="r" b="b"/>
              <a:pathLst>
                <a:path w="6526" h="3448" extrusionOk="0">
                  <a:moveTo>
                    <a:pt x="4839" y="1"/>
                  </a:moveTo>
                  <a:cubicBezTo>
                    <a:pt x="4810" y="1"/>
                    <a:pt x="4781" y="2"/>
                    <a:pt x="4751" y="3"/>
                  </a:cubicBezTo>
                  <a:lnTo>
                    <a:pt x="1572" y="206"/>
                  </a:lnTo>
                  <a:cubicBezTo>
                    <a:pt x="679" y="253"/>
                    <a:pt x="0" y="1027"/>
                    <a:pt x="48" y="1932"/>
                  </a:cubicBezTo>
                  <a:cubicBezTo>
                    <a:pt x="105" y="2788"/>
                    <a:pt x="819" y="3448"/>
                    <a:pt x="1665" y="3448"/>
                  </a:cubicBezTo>
                  <a:cubicBezTo>
                    <a:pt x="1702" y="3448"/>
                    <a:pt x="1738" y="3447"/>
                    <a:pt x="1774" y="3444"/>
                  </a:cubicBezTo>
                  <a:lnTo>
                    <a:pt x="4953" y="3254"/>
                  </a:lnTo>
                  <a:cubicBezTo>
                    <a:pt x="5846" y="3194"/>
                    <a:pt x="6525" y="2420"/>
                    <a:pt x="6477" y="1527"/>
                  </a:cubicBezTo>
                  <a:cubicBezTo>
                    <a:pt x="6420" y="664"/>
                    <a:pt x="5695" y="1"/>
                    <a:pt x="4839" y="1"/>
                  </a:cubicBezTo>
                  <a:close/>
                </a:path>
              </a:pathLst>
            </a:custGeom>
            <a:solidFill>
              <a:srgbClr val="DC663B"/>
            </a:solidFill>
            <a:ln>
              <a:noFill/>
            </a:ln>
          </p:spPr>
          <p:txBody>
            <a:bodyPr spcFirstLastPara="1" wrap="square" lIns="121900" tIns="121900" rIns="121900" bIns="121900" anchor="ctr" anchorCtr="0">
              <a:noAutofit/>
            </a:bodyPr>
            <a:lstStyle/>
            <a:p>
              <a:endParaRPr sz="2400"/>
            </a:p>
          </p:txBody>
        </p:sp>
        <p:sp>
          <p:nvSpPr>
            <p:cNvPr id="531" name="Google Shape;531;p30"/>
            <p:cNvSpPr/>
            <p:nvPr/>
          </p:nvSpPr>
          <p:spPr>
            <a:xfrm>
              <a:off x="3549250" y="2850775"/>
              <a:ext cx="318200" cy="465350"/>
            </a:xfrm>
            <a:custGeom>
              <a:avLst/>
              <a:gdLst/>
              <a:ahLst/>
              <a:cxnLst/>
              <a:rect l="l" t="t" r="r" b="b"/>
              <a:pathLst>
                <a:path w="12728" h="18614" extrusionOk="0">
                  <a:moveTo>
                    <a:pt x="9585" y="1"/>
                  </a:moveTo>
                  <a:cubicBezTo>
                    <a:pt x="7025" y="96"/>
                    <a:pt x="3822" y="2989"/>
                    <a:pt x="2739" y="4799"/>
                  </a:cubicBezTo>
                  <a:cubicBezTo>
                    <a:pt x="1643" y="6609"/>
                    <a:pt x="0" y="6775"/>
                    <a:pt x="0" y="6775"/>
                  </a:cubicBezTo>
                  <a:lnTo>
                    <a:pt x="1738" y="17027"/>
                  </a:lnTo>
                  <a:lnTo>
                    <a:pt x="2500" y="16896"/>
                  </a:lnTo>
                  <a:cubicBezTo>
                    <a:pt x="5165" y="18349"/>
                    <a:pt x="8575" y="18614"/>
                    <a:pt x="10706" y="18614"/>
                  </a:cubicBezTo>
                  <a:cubicBezTo>
                    <a:pt x="11927" y="18614"/>
                    <a:pt x="12728" y="18527"/>
                    <a:pt x="12728" y="18527"/>
                  </a:cubicBezTo>
                  <a:lnTo>
                    <a:pt x="9585" y="1"/>
                  </a:ln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32" name="Google Shape;532;p30"/>
            <p:cNvSpPr/>
            <p:nvPr/>
          </p:nvSpPr>
          <p:spPr>
            <a:xfrm>
              <a:off x="3504000" y="2988000"/>
              <a:ext cx="94675" cy="329525"/>
            </a:xfrm>
            <a:custGeom>
              <a:avLst/>
              <a:gdLst/>
              <a:ahLst/>
              <a:cxnLst/>
              <a:rect l="l" t="t" r="r" b="b"/>
              <a:pathLst>
                <a:path w="3787" h="13181" extrusionOk="0">
                  <a:moveTo>
                    <a:pt x="1584" y="0"/>
                  </a:moveTo>
                  <a:lnTo>
                    <a:pt x="0" y="274"/>
                  </a:lnTo>
                  <a:lnTo>
                    <a:pt x="2191" y="13181"/>
                  </a:lnTo>
                  <a:lnTo>
                    <a:pt x="3787" y="12907"/>
                  </a:lnTo>
                  <a:lnTo>
                    <a:pt x="1584" y="0"/>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33" name="Google Shape;533;p30"/>
            <p:cNvSpPr/>
            <p:nvPr/>
          </p:nvSpPr>
          <p:spPr>
            <a:xfrm>
              <a:off x="2188950" y="2962700"/>
              <a:ext cx="1375500" cy="639375"/>
            </a:xfrm>
            <a:custGeom>
              <a:avLst/>
              <a:gdLst/>
              <a:ahLst/>
              <a:cxnLst/>
              <a:rect l="l" t="t" r="r" b="b"/>
              <a:pathLst>
                <a:path w="55020" h="25575" extrusionOk="0">
                  <a:moveTo>
                    <a:pt x="52388" y="0"/>
                  </a:moveTo>
                  <a:lnTo>
                    <a:pt x="1" y="9632"/>
                  </a:lnTo>
                  <a:lnTo>
                    <a:pt x="1" y="25575"/>
                  </a:lnTo>
                  <a:lnTo>
                    <a:pt x="55019" y="15455"/>
                  </a:lnTo>
                  <a:lnTo>
                    <a:pt x="52388" y="0"/>
                  </a:lnTo>
                  <a:close/>
                </a:path>
              </a:pathLst>
            </a:custGeom>
            <a:solidFill>
              <a:srgbClr val="F99900"/>
            </a:solidFill>
            <a:ln>
              <a:noFill/>
            </a:ln>
          </p:spPr>
          <p:txBody>
            <a:bodyPr spcFirstLastPara="1" wrap="square" lIns="121900" tIns="121900" rIns="121900" bIns="121900" anchor="ctr" anchorCtr="0">
              <a:noAutofit/>
            </a:bodyPr>
            <a:lstStyle/>
            <a:p>
              <a:endParaRPr sz="2400"/>
            </a:p>
          </p:txBody>
        </p:sp>
        <p:sp>
          <p:nvSpPr>
            <p:cNvPr id="534" name="Google Shape;534;p30"/>
            <p:cNvSpPr/>
            <p:nvPr/>
          </p:nvSpPr>
          <p:spPr>
            <a:xfrm>
              <a:off x="3476025" y="3280300"/>
              <a:ext cx="49125" cy="49125"/>
            </a:xfrm>
            <a:custGeom>
              <a:avLst/>
              <a:gdLst/>
              <a:ahLst/>
              <a:cxnLst/>
              <a:rect l="l" t="t" r="r" b="b"/>
              <a:pathLst>
                <a:path w="1965" h="1965" extrusionOk="0">
                  <a:moveTo>
                    <a:pt x="977" y="0"/>
                  </a:moveTo>
                  <a:cubicBezTo>
                    <a:pt x="441" y="0"/>
                    <a:pt x="0" y="441"/>
                    <a:pt x="0" y="977"/>
                  </a:cubicBezTo>
                  <a:cubicBezTo>
                    <a:pt x="0" y="1524"/>
                    <a:pt x="441" y="1965"/>
                    <a:pt x="977" y="1965"/>
                  </a:cubicBezTo>
                  <a:cubicBezTo>
                    <a:pt x="1524" y="1965"/>
                    <a:pt x="1965" y="1524"/>
                    <a:pt x="1965" y="977"/>
                  </a:cubicBezTo>
                  <a:cubicBezTo>
                    <a:pt x="1965" y="441"/>
                    <a:pt x="1524" y="0"/>
                    <a:pt x="977"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35" name="Google Shape;535;p30"/>
            <p:cNvSpPr/>
            <p:nvPr/>
          </p:nvSpPr>
          <p:spPr>
            <a:xfrm>
              <a:off x="3744500" y="2797300"/>
              <a:ext cx="269400" cy="564775"/>
            </a:xfrm>
            <a:custGeom>
              <a:avLst/>
              <a:gdLst/>
              <a:ahLst/>
              <a:cxnLst/>
              <a:rect l="l" t="t" r="r" b="b"/>
              <a:pathLst>
                <a:path w="10776" h="22591" extrusionOk="0">
                  <a:moveTo>
                    <a:pt x="5416" y="1"/>
                  </a:moveTo>
                  <a:cubicBezTo>
                    <a:pt x="5295" y="1"/>
                    <a:pt x="5172" y="11"/>
                    <a:pt x="5049" y="32"/>
                  </a:cubicBezTo>
                  <a:lnTo>
                    <a:pt x="1989" y="556"/>
                  </a:lnTo>
                  <a:cubicBezTo>
                    <a:pt x="798" y="758"/>
                    <a:pt x="1" y="1890"/>
                    <a:pt x="203" y="3068"/>
                  </a:cubicBezTo>
                  <a:lnTo>
                    <a:pt x="3215" y="20773"/>
                  </a:lnTo>
                  <a:cubicBezTo>
                    <a:pt x="3397" y="21839"/>
                    <a:pt x="4323" y="22590"/>
                    <a:pt x="5361" y="22590"/>
                  </a:cubicBezTo>
                  <a:cubicBezTo>
                    <a:pt x="5482" y="22590"/>
                    <a:pt x="5604" y="22580"/>
                    <a:pt x="5728" y="22559"/>
                  </a:cubicBezTo>
                  <a:lnTo>
                    <a:pt x="8787" y="22035"/>
                  </a:lnTo>
                  <a:cubicBezTo>
                    <a:pt x="9978" y="21833"/>
                    <a:pt x="10776" y="20701"/>
                    <a:pt x="10573" y="19523"/>
                  </a:cubicBezTo>
                  <a:lnTo>
                    <a:pt x="7561" y="1818"/>
                  </a:lnTo>
                  <a:cubicBezTo>
                    <a:pt x="7380" y="752"/>
                    <a:pt x="6454" y="1"/>
                    <a:pt x="5416" y="1"/>
                  </a:cubicBezTo>
                  <a:close/>
                </a:path>
              </a:pathLst>
            </a:custGeom>
            <a:solidFill>
              <a:srgbClr val="252D48"/>
            </a:solidFill>
            <a:ln>
              <a:noFill/>
            </a:ln>
          </p:spPr>
          <p:txBody>
            <a:bodyPr spcFirstLastPara="1" wrap="square" lIns="121900" tIns="121900" rIns="121900" bIns="121900" anchor="ctr" anchorCtr="0">
              <a:noAutofit/>
            </a:bodyPr>
            <a:lstStyle/>
            <a:p>
              <a:endParaRPr sz="2400"/>
            </a:p>
          </p:txBody>
        </p:sp>
        <p:sp>
          <p:nvSpPr>
            <p:cNvPr id="536" name="Google Shape;536;p30"/>
            <p:cNvSpPr/>
            <p:nvPr/>
          </p:nvSpPr>
          <p:spPr>
            <a:xfrm>
              <a:off x="4465725" y="2306075"/>
              <a:ext cx="302450" cy="302425"/>
            </a:xfrm>
            <a:custGeom>
              <a:avLst/>
              <a:gdLst/>
              <a:ahLst/>
              <a:cxnLst/>
              <a:rect l="l" t="t" r="r" b="b"/>
              <a:pathLst>
                <a:path w="12098" h="12097" extrusionOk="0">
                  <a:moveTo>
                    <a:pt x="6049" y="0"/>
                  </a:moveTo>
                  <a:cubicBezTo>
                    <a:pt x="2715" y="0"/>
                    <a:pt x="0" y="2715"/>
                    <a:pt x="0" y="6049"/>
                  </a:cubicBezTo>
                  <a:cubicBezTo>
                    <a:pt x="0" y="9394"/>
                    <a:pt x="2715" y="12097"/>
                    <a:pt x="6049" y="12097"/>
                  </a:cubicBezTo>
                  <a:cubicBezTo>
                    <a:pt x="9383" y="12097"/>
                    <a:pt x="12097" y="9394"/>
                    <a:pt x="12097" y="6049"/>
                  </a:cubicBezTo>
                  <a:cubicBezTo>
                    <a:pt x="12097" y="2715"/>
                    <a:pt x="9383" y="0"/>
                    <a:pt x="6049" y="0"/>
                  </a:cubicBezTo>
                  <a:close/>
                </a:path>
              </a:pathLst>
            </a:custGeom>
            <a:solidFill>
              <a:srgbClr val="F99900"/>
            </a:solidFill>
            <a:ln>
              <a:noFill/>
            </a:ln>
          </p:spPr>
          <p:txBody>
            <a:bodyPr spcFirstLastPara="1" wrap="square" lIns="121900" tIns="121900" rIns="121900" bIns="121900" anchor="ctr" anchorCtr="0">
              <a:noAutofit/>
            </a:bodyPr>
            <a:lstStyle/>
            <a:p>
              <a:endParaRPr sz="2400"/>
            </a:p>
          </p:txBody>
        </p:sp>
        <p:sp>
          <p:nvSpPr>
            <p:cNvPr id="537" name="Google Shape;537;p30"/>
            <p:cNvSpPr/>
            <p:nvPr/>
          </p:nvSpPr>
          <p:spPr>
            <a:xfrm>
              <a:off x="4489525" y="2288200"/>
              <a:ext cx="185475" cy="370900"/>
            </a:xfrm>
            <a:custGeom>
              <a:avLst/>
              <a:gdLst/>
              <a:ahLst/>
              <a:cxnLst/>
              <a:rect l="l" t="t" r="r" b="b"/>
              <a:pathLst>
                <a:path w="7419" h="14836" extrusionOk="0">
                  <a:moveTo>
                    <a:pt x="1" y="1"/>
                  </a:moveTo>
                  <a:lnTo>
                    <a:pt x="2525" y="14836"/>
                  </a:lnTo>
                  <a:lnTo>
                    <a:pt x="7419" y="12431"/>
                  </a:lnTo>
                  <a:lnTo>
                    <a:pt x="5418" y="656"/>
                  </a:lnTo>
                  <a:lnTo>
                    <a:pt x="1"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38" name="Google Shape;538;p30"/>
            <p:cNvSpPr/>
            <p:nvPr/>
          </p:nvSpPr>
          <p:spPr>
            <a:xfrm>
              <a:off x="3507875" y="2469175"/>
              <a:ext cx="302425" cy="302150"/>
            </a:xfrm>
            <a:custGeom>
              <a:avLst/>
              <a:gdLst/>
              <a:ahLst/>
              <a:cxnLst/>
              <a:rect l="l" t="t" r="r" b="b"/>
              <a:pathLst>
                <a:path w="12097" h="12086" extrusionOk="0">
                  <a:moveTo>
                    <a:pt x="6049" y="1"/>
                  </a:moveTo>
                  <a:cubicBezTo>
                    <a:pt x="2715" y="1"/>
                    <a:pt x="0" y="2704"/>
                    <a:pt x="0" y="6049"/>
                  </a:cubicBezTo>
                  <a:cubicBezTo>
                    <a:pt x="0" y="9383"/>
                    <a:pt x="2715" y="12086"/>
                    <a:pt x="6049" y="12086"/>
                  </a:cubicBezTo>
                  <a:cubicBezTo>
                    <a:pt x="9394" y="12086"/>
                    <a:pt x="12097" y="9383"/>
                    <a:pt x="12097" y="6049"/>
                  </a:cubicBezTo>
                  <a:cubicBezTo>
                    <a:pt x="12097" y="2704"/>
                    <a:pt x="9394" y="1"/>
                    <a:pt x="6049"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39" name="Google Shape;539;p30"/>
            <p:cNvSpPr/>
            <p:nvPr/>
          </p:nvSpPr>
          <p:spPr>
            <a:xfrm>
              <a:off x="4444600" y="1993450"/>
              <a:ext cx="248850" cy="944050"/>
            </a:xfrm>
            <a:custGeom>
              <a:avLst/>
              <a:gdLst/>
              <a:ahLst/>
              <a:cxnLst/>
              <a:rect l="l" t="t" r="r" b="b"/>
              <a:pathLst>
                <a:path w="9954" h="37762" extrusionOk="0">
                  <a:moveTo>
                    <a:pt x="2100" y="0"/>
                  </a:moveTo>
                  <a:cubicBezTo>
                    <a:pt x="1992" y="0"/>
                    <a:pt x="1884" y="9"/>
                    <a:pt x="1774" y="27"/>
                  </a:cubicBezTo>
                  <a:cubicBezTo>
                    <a:pt x="715" y="206"/>
                    <a:pt x="0" y="1218"/>
                    <a:pt x="179" y="2278"/>
                  </a:cubicBezTo>
                  <a:lnTo>
                    <a:pt x="5941" y="36139"/>
                  </a:lnTo>
                  <a:cubicBezTo>
                    <a:pt x="6102" y="37089"/>
                    <a:pt x="6932" y="37762"/>
                    <a:pt x="7866" y="37762"/>
                  </a:cubicBezTo>
                  <a:cubicBezTo>
                    <a:pt x="7973" y="37762"/>
                    <a:pt x="8082" y="37753"/>
                    <a:pt x="8192" y="37735"/>
                  </a:cubicBezTo>
                  <a:cubicBezTo>
                    <a:pt x="9239" y="37556"/>
                    <a:pt x="9954" y="36544"/>
                    <a:pt x="9775" y="35484"/>
                  </a:cubicBezTo>
                  <a:lnTo>
                    <a:pt x="4013" y="1623"/>
                  </a:lnTo>
                  <a:cubicBezTo>
                    <a:pt x="3852" y="673"/>
                    <a:pt x="3032" y="0"/>
                    <a:pt x="2100" y="0"/>
                  </a:cubicBezTo>
                  <a:close/>
                </a:path>
              </a:pathLst>
            </a:custGeom>
            <a:solidFill>
              <a:srgbClr val="F99900"/>
            </a:solidFill>
            <a:ln>
              <a:noFill/>
            </a:ln>
          </p:spPr>
          <p:txBody>
            <a:bodyPr spcFirstLastPara="1" wrap="square" lIns="121900" tIns="121900" rIns="121900" bIns="121900" anchor="ctr" anchorCtr="0">
              <a:noAutofit/>
            </a:bodyPr>
            <a:lstStyle/>
            <a:p>
              <a:endParaRPr sz="2400"/>
            </a:p>
          </p:txBody>
        </p:sp>
        <p:sp>
          <p:nvSpPr>
            <p:cNvPr id="540" name="Google Shape;540;p30"/>
            <p:cNvSpPr/>
            <p:nvPr/>
          </p:nvSpPr>
          <p:spPr>
            <a:xfrm>
              <a:off x="3629300" y="2382375"/>
              <a:ext cx="335500" cy="428725"/>
            </a:xfrm>
            <a:custGeom>
              <a:avLst/>
              <a:gdLst/>
              <a:ahLst/>
              <a:cxnLst/>
              <a:rect l="l" t="t" r="r" b="b"/>
              <a:pathLst>
                <a:path w="13420" h="17149" extrusionOk="0">
                  <a:moveTo>
                    <a:pt x="9095" y="1"/>
                  </a:moveTo>
                  <a:cubicBezTo>
                    <a:pt x="8974" y="1"/>
                    <a:pt x="8851" y="11"/>
                    <a:pt x="8728" y="32"/>
                  </a:cubicBezTo>
                  <a:lnTo>
                    <a:pt x="1977" y="1187"/>
                  </a:lnTo>
                  <a:cubicBezTo>
                    <a:pt x="799" y="1389"/>
                    <a:pt x="1" y="2508"/>
                    <a:pt x="203" y="3687"/>
                  </a:cubicBezTo>
                  <a:lnTo>
                    <a:pt x="2180" y="15343"/>
                  </a:lnTo>
                  <a:cubicBezTo>
                    <a:pt x="2361" y="16399"/>
                    <a:pt x="3287" y="17149"/>
                    <a:pt x="4325" y="17149"/>
                  </a:cubicBezTo>
                  <a:cubicBezTo>
                    <a:pt x="4446" y="17149"/>
                    <a:pt x="4569" y="17139"/>
                    <a:pt x="4692" y="17117"/>
                  </a:cubicBezTo>
                  <a:lnTo>
                    <a:pt x="11443" y="15974"/>
                  </a:lnTo>
                  <a:cubicBezTo>
                    <a:pt x="12622" y="15772"/>
                    <a:pt x="13419" y="14653"/>
                    <a:pt x="13217" y="13462"/>
                  </a:cubicBezTo>
                  <a:lnTo>
                    <a:pt x="11240" y="1818"/>
                  </a:lnTo>
                  <a:cubicBezTo>
                    <a:pt x="11059" y="752"/>
                    <a:pt x="10133" y="1"/>
                    <a:pt x="9095" y="1"/>
                  </a:cubicBezTo>
                  <a:close/>
                </a:path>
              </a:pathLst>
            </a:custGeom>
            <a:solidFill>
              <a:srgbClr val="F99900"/>
            </a:solidFill>
            <a:ln>
              <a:noFill/>
            </a:ln>
          </p:spPr>
          <p:txBody>
            <a:bodyPr spcFirstLastPara="1" wrap="square" lIns="121900" tIns="121900" rIns="121900" bIns="121900" anchor="ctr" anchorCtr="0">
              <a:noAutofit/>
            </a:bodyPr>
            <a:lstStyle/>
            <a:p>
              <a:endParaRPr sz="2400"/>
            </a:p>
          </p:txBody>
        </p:sp>
        <p:sp>
          <p:nvSpPr>
            <p:cNvPr id="541" name="Google Shape;541;p30"/>
            <p:cNvSpPr/>
            <p:nvPr/>
          </p:nvSpPr>
          <p:spPr>
            <a:xfrm>
              <a:off x="3910300" y="2050375"/>
              <a:ext cx="682850" cy="846575"/>
            </a:xfrm>
            <a:custGeom>
              <a:avLst/>
              <a:gdLst/>
              <a:ahLst/>
              <a:cxnLst/>
              <a:rect l="l" t="t" r="r" b="b"/>
              <a:pathLst>
                <a:path w="27314" h="33863" extrusionOk="0">
                  <a:moveTo>
                    <a:pt x="21551" y="1"/>
                  </a:moveTo>
                  <a:cubicBezTo>
                    <a:pt x="13383" y="11514"/>
                    <a:pt x="0" y="15098"/>
                    <a:pt x="0" y="15098"/>
                  </a:cubicBezTo>
                  <a:lnTo>
                    <a:pt x="989" y="20920"/>
                  </a:lnTo>
                  <a:lnTo>
                    <a:pt x="1977" y="26742"/>
                  </a:lnTo>
                  <a:cubicBezTo>
                    <a:pt x="1977" y="26742"/>
                    <a:pt x="2553" y="26698"/>
                    <a:pt x="3568" y="26698"/>
                  </a:cubicBezTo>
                  <a:cubicBezTo>
                    <a:pt x="7525" y="26698"/>
                    <a:pt x="18151" y="27362"/>
                    <a:pt x="27313" y="33862"/>
                  </a:cubicBezTo>
                  <a:lnTo>
                    <a:pt x="24432" y="16931"/>
                  </a:lnTo>
                  <a:lnTo>
                    <a:pt x="21551"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42" name="Google Shape;542;p30"/>
            <p:cNvSpPr/>
            <p:nvPr/>
          </p:nvSpPr>
          <p:spPr>
            <a:xfrm>
              <a:off x="3678425" y="2692725"/>
              <a:ext cx="166425" cy="55975"/>
            </a:xfrm>
            <a:custGeom>
              <a:avLst/>
              <a:gdLst/>
              <a:ahLst/>
              <a:cxnLst/>
              <a:rect l="l" t="t" r="r" b="b"/>
              <a:pathLst>
                <a:path w="6657" h="2239" extrusionOk="0">
                  <a:moveTo>
                    <a:pt x="6466" y="0"/>
                  </a:moveTo>
                  <a:cubicBezTo>
                    <a:pt x="6394" y="322"/>
                    <a:pt x="6132" y="584"/>
                    <a:pt x="5787" y="643"/>
                  </a:cubicBezTo>
                  <a:lnTo>
                    <a:pt x="0" y="1632"/>
                  </a:lnTo>
                  <a:lnTo>
                    <a:pt x="108" y="2239"/>
                  </a:lnTo>
                  <a:lnTo>
                    <a:pt x="5894" y="1251"/>
                  </a:lnTo>
                  <a:cubicBezTo>
                    <a:pt x="6346" y="1179"/>
                    <a:pt x="6656" y="751"/>
                    <a:pt x="6573" y="298"/>
                  </a:cubicBezTo>
                  <a:cubicBezTo>
                    <a:pt x="6561" y="191"/>
                    <a:pt x="6513" y="96"/>
                    <a:pt x="6466"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43" name="Google Shape;543;p30"/>
            <p:cNvSpPr/>
            <p:nvPr/>
          </p:nvSpPr>
          <p:spPr>
            <a:xfrm>
              <a:off x="3659075" y="2585275"/>
              <a:ext cx="166425" cy="55975"/>
            </a:xfrm>
            <a:custGeom>
              <a:avLst/>
              <a:gdLst/>
              <a:ahLst/>
              <a:cxnLst/>
              <a:rect l="l" t="t" r="r" b="b"/>
              <a:pathLst>
                <a:path w="6657" h="2239" extrusionOk="0">
                  <a:moveTo>
                    <a:pt x="6466" y="0"/>
                  </a:moveTo>
                  <a:cubicBezTo>
                    <a:pt x="6394" y="322"/>
                    <a:pt x="6144" y="584"/>
                    <a:pt x="5799" y="643"/>
                  </a:cubicBezTo>
                  <a:lnTo>
                    <a:pt x="1" y="1631"/>
                  </a:lnTo>
                  <a:lnTo>
                    <a:pt x="108" y="2239"/>
                  </a:lnTo>
                  <a:lnTo>
                    <a:pt x="5894" y="1262"/>
                  </a:lnTo>
                  <a:cubicBezTo>
                    <a:pt x="6347" y="1179"/>
                    <a:pt x="6656" y="750"/>
                    <a:pt x="6573" y="298"/>
                  </a:cubicBezTo>
                  <a:cubicBezTo>
                    <a:pt x="6561" y="191"/>
                    <a:pt x="6525" y="96"/>
                    <a:pt x="6466"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44" name="Google Shape;544;p30"/>
            <p:cNvSpPr/>
            <p:nvPr/>
          </p:nvSpPr>
          <p:spPr>
            <a:xfrm>
              <a:off x="3641525" y="2476625"/>
              <a:ext cx="166400" cy="56275"/>
            </a:xfrm>
            <a:custGeom>
              <a:avLst/>
              <a:gdLst/>
              <a:ahLst/>
              <a:cxnLst/>
              <a:rect l="l" t="t" r="r" b="b"/>
              <a:pathLst>
                <a:path w="6656" h="2251" extrusionOk="0">
                  <a:moveTo>
                    <a:pt x="6465" y="0"/>
                  </a:moveTo>
                  <a:cubicBezTo>
                    <a:pt x="6394" y="322"/>
                    <a:pt x="6144" y="584"/>
                    <a:pt x="5798" y="643"/>
                  </a:cubicBezTo>
                  <a:lnTo>
                    <a:pt x="0" y="1632"/>
                  </a:lnTo>
                  <a:lnTo>
                    <a:pt x="107" y="2251"/>
                  </a:lnTo>
                  <a:lnTo>
                    <a:pt x="5906" y="1263"/>
                  </a:lnTo>
                  <a:cubicBezTo>
                    <a:pt x="6358" y="1179"/>
                    <a:pt x="6656" y="751"/>
                    <a:pt x="6584" y="298"/>
                  </a:cubicBezTo>
                  <a:cubicBezTo>
                    <a:pt x="6560" y="191"/>
                    <a:pt x="6525" y="96"/>
                    <a:pt x="6465" y="0"/>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45" name="Google Shape;545;p30"/>
            <p:cNvSpPr/>
            <p:nvPr/>
          </p:nvSpPr>
          <p:spPr>
            <a:xfrm>
              <a:off x="3738850" y="2779925"/>
              <a:ext cx="197075" cy="109275"/>
            </a:xfrm>
            <a:custGeom>
              <a:avLst/>
              <a:gdLst/>
              <a:ahLst/>
              <a:cxnLst/>
              <a:rect l="l" t="t" r="r" b="b"/>
              <a:pathLst>
                <a:path w="7883" h="4371" extrusionOk="0">
                  <a:moveTo>
                    <a:pt x="7347" y="1"/>
                  </a:moveTo>
                  <a:lnTo>
                    <a:pt x="0" y="1251"/>
                  </a:lnTo>
                  <a:lnTo>
                    <a:pt x="524" y="4371"/>
                  </a:lnTo>
                  <a:lnTo>
                    <a:pt x="7882" y="3120"/>
                  </a:lnTo>
                  <a:lnTo>
                    <a:pt x="7347" y="1"/>
                  </a:lnTo>
                  <a:close/>
                </a:path>
              </a:pathLst>
            </a:custGeom>
            <a:solidFill>
              <a:srgbClr val="1A1A1A"/>
            </a:solidFill>
            <a:ln>
              <a:noFill/>
            </a:ln>
          </p:spPr>
          <p:txBody>
            <a:bodyPr spcFirstLastPara="1" wrap="square" lIns="121900" tIns="121900" rIns="121900" bIns="121900" anchor="ctr" anchorCtr="0">
              <a:noAutofit/>
            </a:bodyPr>
            <a:lstStyle/>
            <a:p>
              <a:endParaRPr sz="2400"/>
            </a:p>
          </p:txBody>
        </p:sp>
        <p:sp>
          <p:nvSpPr>
            <p:cNvPr id="546" name="Google Shape;546;p30"/>
            <p:cNvSpPr/>
            <p:nvPr/>
          </p:nvSpPr>
          <p:spPr>
            <a:xfrm>
              <a:off x="3718300" y="2833400"/>
              <a:ext cx="204525" cy="120450"/>
            </a:xfrm>
            <a:custGeom>
              <a:avLst/>
              <a:gdLst/>
              <a:ahLst/>
              <a:cxnLst/>
              <a:rect l="l" t="t" r="r" b="b"/>
              <a:pathLst>
                <a:path w="8181" h="4818" extrusionOk="0">
                  <a:moveTo>
                    <a:pt x="6337" y="0"/>
                  </a:moveTo>
                  <a:cubicBezTo>
                    <a:pt x="6258" y="0"/>
                    <a:pt x="6177" y="6"/>
                    <a:pt x="6097" y="17"/>
                  </a:cubicBezTo>
                  <a:lnTo>
                    <a:pt x="1168" y="1089"/>
                  </a:lnTo>
                  <a:cubicBezTo>
                    <a:pt x="465" y="1374"/>
                    <a:pt x="1" y="1886"/>
                    <a:pt x="132" y="2827"/>
                  </a:cubicBezTo>
                  <a:lnTo>
                    <a:pt x="215" y="3208"/>
                  </a:lnTo>
                  <a:cubicBezTo>
                    <a:pt x="337" y="4079"/>
                    <a:pt x="162" y="4818"/>
                    <a:pt x="883" y="4818"/>
                  </a:cubicBezTo>
                  <a:cubicBezTo>
                    <a:pt x="940" y="4818"/>
                    <a:pt x="1003" y="4813"/>
                    <a:pt x="1072" y="4803"/>
                  </a:cubicBezTo>
                  <a:lnTo>
                    <a:pt x="6585" y="3422"/>
                  </a:lnTo>
                  <a:cubicBezTo>
                    <a:pt x="7526" y="3291"/>
                    <a:pt x="8180" y="2422"/>
                    <a:pt x="8038" y="1481"/>
                  </a:cubicBezTo>
                  <a:cubicBezTo>
                    <a:pt x="7918" y="621"/>
                    <a:pt x="7181" y="0"/>
                    <a:pt x="6337" y="0"/>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47" name="Google Shape;547;p30"/>
            <p:cNvSpPr/>
            <p:nvPr/>
          </p:nvSpPr>
          <p:spPr>
            <a:xfrm>
              <a:off x="3860600" y="3012000"/>
              <a:ext cx="209275" cy="110375"/>
            </a:xfrm>
            <a:custGeom>
              <a:avLst/>
              <a:gdLst/>
              <a:ahLst/>
              <a:cxnLst/>
              <a:rect l="l" t="t" r="r" b="b"/>
              <a:pathLst>
                <a:path w="8371" h="4415" extrusionOk="0">
                  <a:moveTo>
                    <a:pt x="6217" y="1"/>
                  </a:moveTo>
                  <a:cubicBezTo>
                    <a:pt x="6173" y="1"/>
                    <a:pt x="6129" y="2"/>
                    <a:pt x="6084" y="5"/>
                  </a:cubicBezTo>
                  <a:lnTo>
                    <a:pt x="2012" y="255"/>
                  </a:lnTo>
                  <a:cubicBezTo>
                    <a:pt x="869" y="326"/>
                    <a:pt x="0" y="1314"/>
                    <a:pt x="72" y="2469"/>
                  </a:cubicBezTo>
                  <a:cubicBezTo>
                    <a:pt x="140" y="3568"/>
                    <a:pt x="1056" y="4414"/>
                    <a:pt x="2143" y="4414"/>
                  </a:cubicBezTo>
                  <a:cubicBezTo>
                    <a:pt x="2186" y="4414"/>
                    <a:pt x="2230" y="4413"/>
                    <a:pt x="2274" y="4410"/>
                  </a:cubicBezTo>
                  <a:lnTo>
                    <a:pt x="6346" y="4160"/>
                  </a:lnTo>
                  <a:cubicBezTo>
                    <a:pt x="7489" y="4089"/>
                    <a:pt x="8370" y="3100"/>
                    <a:pt x="8299" y="1957"/>
                  </a:cubicBezTo>
                  <a:cubicBezTo>
                    <a:pt x="8230" y="847"/>
                    <a:pt x="7314" y="1"/>
                    <a:pt x="6217" y="1"/>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48" name="Google Shape;548;p30"/>
            <p:cNvSpPr/>
            <p:nvPr/>
          </p:nvSpPr>
          <p:spPr>
            <a:xfrm>
              <a:off x="3831425" y="2909600"/>
              <a:ext cx="209275" cy="110375"/>
            </a:xfrm>
            <a:custGeom>
              <a:avLst/>
              <a:gdLst/>
              <a:ahLst/>
              <a:cxnLst/>
              <a:rect l="l" t="t" r="r" b="b"/>
              <a:pathLst>
                <a:path w="8371" h="4415" extrusionOk="0">
                  <a:moveTo>
                    <a:pt x="6217" y="1"/>
                  </a:moveTo>
                  <a:cubicBezTo>
                    <a:pt x="6173" y="1"/>
                    <a:pt x="6129" y="2"/>
                    <a:pt x="6084" y="5"/>
                  </a:cubicBezTo>
                  <a:lnTo>
                    <a:pt x="2024" y="255"/>
                  </a:lnTo>
                  <a:cubicBezTo>
                    <a:pt x="869" y="327"/>
                    <a:pt x="0" y="1315"/>
                    <a:pt x="72" y="2458"/>
                  </a:cubicBezTo>
                  <a:cubicBezTo>
                    <a:pt x="140" y="3568"/>
                    <a:pt x="1057" y="4414"/>
                    <a:pt x="2143" y="4414"/>
                  </a:cubicBezTo>
                  <a:cubicBezTo>
                    <a:pt x="2187" y="4414"/>
                    <a:pt x="2230" y="4413"/>
                    <a:pt x="2274" y="4410"/>
                  </a:cubicBezTo>
                  <a:lnTo>
                    <a:pt x="6346" y="4160"/>
                  </a:lnTo>
                  <a:cubicBezTo>
                    <a:pt x="7489" y="4089"/>
                    <a:pt x="8370" y="3101"/>
                    <a:pt x="8299" y="1946"/>
                  </a:cubicBezTo>
                  <a:cubicBezTo>
                    <a:pt x="8230" y="847"/>
                    <a:pt x="7314" y="1"/>
                    <a:pt x="6217" y="1"/>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49" name="Google Shape;549;p30"/>
            <p:cNvSpPr/>
            <p:nvPr/>
          </p:nvSpPr>
          <p:spPr>
            <a:xfrm>
              <a:off x="3877850" y="3118550"/>
              <a:ext cx="185475" cy="97850"/>
            </a:xfrm>
            <a:custGeom>
              <a:avLst/>
              <a:gdLst/>
              <a:ahLst/>
              <a:cxnLst/>
              <a:rect l="l" t="t" r="r" b="b"/>
              <a:pathLst>
                <a:path w="7419" h="3914" extrusionOk="0">
                  <a:moveTo>
                    <a:pt x="5525" y="1"/>
                  </a:moveTo>
                  <a:cubicBezTo>
                    <a:pt x="5482" y="1"/>
                    <a:pt x="5438" y="2"/>
                    <a:pt x="5394" y="5"/>
                  </a:cubicBezTo>
                  <a:lnTo>
                    <a:pt x="1787" y="220"/>
                  </a:lnTo>
                  <a:cubicBezTo>
                    <a:pt x="775" y="291"/>
                    <a:pt x="1" y="1160"/>
                    <a:pt x="60" y="2184"/>
                  </a:cubicBezTo>
                  <a:cubicBezTo>
                    <a:pt x="118" y="3159"/>
                    <a:pt x="938" y="3914"/>
                    <a:pt x="1903" y="3914"/>
                  </a:cubicBezTo>
                  <a:cubicBezTo>
                    <a:pt x="1940" y="3914"/>
                    <a:pt x="1976" y="3913"/>
                    <a:pt x="2013" y="3910"/>
                  </a:cubicBezTo>
                  <a:lnTo>
                    <a:pt x="5620" y="3684"/>
                  </a:lnTo>
                  <a:cubicBezTo>
                    <a:pt x="6644" y="3625"/>
                    <a:pt x="7418" y="2744"/>
                    <a:pt x="7347" y="1732"/>
                  </a:cubicBezTo>
                  <a:cubicBezTo>
                    <a:pt x="7290" y="752"/>
                    <a:pt x="6491" y="1"/>
                    <a:pt x="5525" y="1"/>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50" name="Google Shape;550;p30"/>
            <p:cNvSpPr/>
            <p:nvPr/>
          </p:nvSpPr>
          <p:spPr>
            <a:xfrm>
              <a:off x="3878150" y="3216550"/>
              <a:ext cx="163450" cy="86175"/>
            </a:xfrm>
            <a:custGeom>
              <a:avLst/>
              <a:gdLst/>
              <a:ahLst/>
              <a:cxnLst/>
              <a:rect l="l" t="t" r="r" b="b"/>
              <a:pathLst>
                <a:path w="6538" h="3447" extrusionOk="0">
                  <a:moveTo>
                    <a:pt x="4851" y="0"/>
                  </a:moveTo>
                  <a:cubicBezTo>
                    <a:pt x="4822" y="0"/>
                    <a:pt x="4793" y="1"/>
                    <a:pt x="4763" y="2"/>
                  </a:cubicBezTo>
                  <a:lnTo>
                    <a:pt x="1584" y="205"/>
                  </a:lnTo>
                  <a:cubicBezTo>
                    <a:pt x="679" y="252"/>
                    <a:pt x="1" y="1026"/>
                    <a:pt x="60" y="1931"/>
                  </a:cubicBezTo>
                  <a:cubicBezTo>
                    <a:pt x="117" y="2788"/>
                    <a:pt x="820" y="3447"/>
                    <a:pt x="1676" y="3447"/>
                  </a:cubicBezTo>
                  <a:cubicBezTo>
                    <a:pt x="1713" y="3447"/>
                    <a:pt x="1749" y="3446"/>
                    <a:pt x="1786" y="3443"/>
                  </a:cubicBezTo>
                  <a:lnTo>
                    <a:pt x="4965" y="3253"/>
                  </a:lnTo>
                  <a:cubicBezTo>
                    <a:pt x="5858" y="3193"/>
                    <a:pt x="6537" y="2419"/>
                    <a:pt x="6478" y="1526"/>
                  </a:cubicBezTo>
                  <a:cubicBezTo>
                    <a:pt x="6431" y="663"/>
                    <a:pt x="5707" y="0"/>
                    <a:pt x="4851" y="0"/>
                  </a:cubicBezTo>
                  <a:close/>
                </a:path>
              </a:pathLst>
            </a:custGeom>
            <a:solidFill>
              <a:srgbClr val="F8D4A9"/>
            </a:solidFill>
            <a:ln>
              <a:noFill/>
            </a:ln>
          </p:spPr>
          <p:txBody>
            <a:bodyPr spcFirstLastPara="1" wrap="square" lIns="121900" tIns="121900" rIns="121900" bIns="121900" anchor="ctr" anchorCtr="0">
              <a:noAutofit/>
            </a:bodyPr>
            <a:lstStyle/>
            <a:p>
              <a:endParaRPr sz="2400"/>
            </a:p>
          </p:txBody>
        </p:sp>
        <p:sp>
          <p:nvSpPr>
            <p:cNvPr id="551" name="Google Shape;551;p30"/>
            <p:cNvSpPr/>
            <p:nvPr/>
          </p:nvSpPr>
          <p:spPr>
            <a:xfrm>
              <a:off x="2897975" y="1865825"/>
              <a:ext cx="318500" cy="465350"/>
            </a:xfrm>
            <a:custGeom>
              <a:avLst/>
              <a:gdLst/>
              <a:ahLst/>
              <a:cxnLst/>
              <a:rect l="l" t="t" r="r" b="b"/>
              <a:pathLst>
                <a:path w="12740" h="18614" extrusionOk="0">
                  <a:moveTo>
                    <a:pt x="9585" y="1"/>
                  </a:moveTo>
                  <a:cubicBezTo>
                    <a:pt x="7037" y="96"/>
                    <a:pt x="3834" y="2989"/>
                    <a:pt x="2739" y="4799"/>
                  </a:cubicBezTo>
                  <a:cubicBezTo>
                    <a:pt x="1655" y="6609"/>
                    <a:pt x="0" y="6776"/>
                    <a:pt x="0" y="6776"/>
                  </a:cubicBezTo>
                  <a:lnTo>
                    <a:pt x="1750" y="17027"/>
                  </a:lnTo>
                  <a:lnTo>
                    <a:pt x="2512" y="16896"/>
                  </a:lnTo>
                  <a:cubicBezTo>
                    <a:pt x="5177" y="18349"/>
                    <a:pt x="8587" y="18614"/>
                    <a:pt x="10718" y="18614"/>
                  </a:cubicBezTo>
                  <a:cubicBezTo>
                    <a:pt x="11939" y="18614"/>
                    <a:pt x="12740" y="18527"/>
                    <a:pt x="12740" y="18527"/>
                  </a:cubicBezTo>
                  <a:lnTo>
                    <a:pt x="9585" y="1"/>
                  </a:ln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52" name="Google Shape;552;p30"/>
            <p:cNvSpPr/>
            <p:nvPr/>
          </p:nvSpPr>
          <p:spPr>
            <a:xfrm>
              <a:off x="2853025" y="2003050"/>
              <a:ext cx="94375" cy="329225"/>
            </a:xfrm>
            <a:custGeom>
              <a:avLst/>
              <a:gdLst/>
              <a:ahLst/>
              <a:cxnLst/>
              <a:rect l="l" t="t" r="r" b="b"/>
              <a:pathLst>
                <a:path w="3775" h="13169" extrusionOk="0">
                  <a:moveTo>
                    <a:pt x="1584" y="1"/>
                  </a:moveTo>
                  <a:lnTo>
                    <a:pt x="0" y="263"/>
                  </a:lnTo>
                  <a:lnTo>
                    <a:pt x="2191" y="13169"/>
                  </a:lnTo>
                  <a:lnTo>
                    <a:pt x="3775" y="12907"/>
                  </a:lnTo>
                  <a:lnTo>
                    <a:pt x="1584" y="1"/>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53" name="Google Shape;553;p30"/>
            <p:cNvSpPr/>
            <p:nvPr/>
          </p:nvSpPr>
          <p:spPr>
            <a:xfrm>
              <a:off x="2188950" y="1977750"/>
              <a:ext cx="724225" cy="519725"/>
            </a:xfrm>
            <a:custGeom>
              <a:avLst/>
              <a:gdLst/>
              <a:ahLst/>
              <a:cxnLst/>
              <a:rect l="l" t="t" r="r" b="b"/>
              <a:pathLst>
                <a:path w="28969" h="20789" extrusionOk="0">
                  <a:moveTo>
                    <a:pt x="26337" y="1"/>
                  </a:moveTo>
                  <a:lnTo>
                    <a:pt x="60" y="4835"/>
                  </a:lnTo>
                  <a:lnTo>
                    <a:pt x="1" y="20789"/>
                  </a:lnTo>
                  <a:lnTo>
                    <a:pt x="28968" y="15455"/>
                  </a:lnTo>
                  <a:lnTo>
                    <a:pt x="26337" y="1"/>
                  </a:lnTo>
                  <a:close/>
                </a:path>
              </a:pathLst>
            </a:custGeom>
            <a:solidFill>
              <a:srgbClr val="F37876"/>
            </a:solidFill>
            <a:ln>
              <a:noFill/>
            </a:ln>
          </p:spPr>
          <p:txBody>
            <a:bodyPr spcFirstLastPara="1" wrap="square" lIns="121900" tIns="121900" rIns="121900" bIns="121900" anchor="ctr" anchorCtr="0">
              <a:noAutofit/>
            </a:bodyPr>
            <a:lstStyle/>
            <a:p>
              <a:endParaRPr sz="2400"/>
            </a:p>
          </p:txBody>
        </p:sp>
        <p:sp>
          <p:nvSpPr>
            <p:cNvPr id="554" name="Google Shape;554;p30"/>
            <p:cNvSpPr/>
            <p:nvPr/>
          </p:nvSpPr>
          <p:spPr>
            <a:xfrm>
              <a:off x="2824750" y="2295350"/>
              <a:ext cx="49125" cy="49150"/>
            </a:xfrm>
            <a:custGeom>
              <a:avLst/>
              <a:gdLst/>
              <a:ahLst/>
              <a:cxnLst/>
              <a:rect l="l" t="t" r="r" b="b"/>
              <a:pathLst>
                <a:path w="1965" h="1966" extrusionOk="0">
                  <a:moveTo>
                    <a:pt x="989" y="1"/>
                  </a:moveTo>
                  <a:cubicBezTo>
                    <a:pt x="441" y="1"/>
                    <a:pt x="0" y="441"/>
                    <a:pt x="0" y="977"/>
                  </a:cubicBezTo>
                  <a:cubicBezTo>
                    <a:pt x="0" y="1525"/>
                    <a:pt x="441" y="1965"/>
                    <a:pt x="989" y="1965"/>
                  </a:cubicBezTo>
                  <a:cubicBezTo>
                    <a:pt x="1536" y="1965"/>
                    <a:pt x="1965" y="1525"/>
                    <a:pt x="1965" y="977"/>
                  </a:cubicBezTo>
                  <a:cubicBezTo>
                    <a:pt x="1965" y="441"/>
                    <a:pt x="1536" y="1"/>
                    <a:pt x="989"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55" name="Google Shape;555;p30"/>
            <p:cNvSpPr/>
            <p:nvPr/>
          </p:nvSpPr>
          <p:spPr>
            <a:xfrm>
              <a:off x="3093525" y="1812375"/>
              <a:ext cx="269100" cy="564675"/>
            </a:xfrm>
            <a:custGeom>
              <a:avLst/>
              <a:gdLst/>
              <a:ahLst/>
              <a:cxnLst/>
              <a:rect l="l" t="t" r="r" b="b"/>
              <a:pathLst>
                <a:path w="10764" h="22587" extrusionOk="0">
                  <a:moveTo>
                    <a:pt x="5407" y="0"/>
                  </a:moveTo>
                  <a:cubicBezTo>
                    <a:pt x="5285" y="0"/>
                    <a:pt x="5161" y="10"/>
                    <a:pt x="5037" y="32"/>
                  </a:cubicBezTo>
                  <a:lnTo>
                    <a:pt x="1977" y="555"/>
                  </a:lnTo>
                  <a:cubicBezTo>
                    <a:pt x="798" y="758"/>
                    <a:pt x="1" y="1877"/>
                    <a:pt x="203" y="3068"/>
                  </a:cubicBezTo>
                  <a:lnTo>
                    <a:pt x="3215" y="20772"/>
                  </a:lnTo>
                  <a:cubicBezTo>
                    <a:pt x="3397" y="21843"/>
                    <a:pt x="4321" y="22587"/>
                    <a:pt x="5372" y="22587"/>
                  </a:cubicBezTo>
                  <a:cubicBezTo>
                    <a:pt x="5489" y="22587"/>
                    <a:pt x="5608" y="22577"/>
                    <a:pt x="5728" y="22558"/>
                  </a:cubicBezTo>
                  <a:lnTo>
                    <a:pt x="8787" y="22034"/>
                  </a:lnTo>
                  <a:cubicBezTo>
                    <a:pt x="9966" y="21832"/>
                    <a:pt x="10764" y="20701"/>
                    <a:pt x="10562" y="19522"/>
                  </a:cubicBezTo>
                  <a:lnTo>
                    <a:pt x="7549" y="1817"/>
                  </a:lnTo>
                  <a:cubicBezTo>
                    <a:pt x="7368" y="751"/>
                    <a:pt x="6452" y="0"/>
                    <a:pt x="5407" y="0"/>
                  </a:cubicBezTo>
                  <a:close/>
                </a:path>
              </a:pathLst>
            </a:custGeom>
            <a:solidFill>
              <a:srgbClr val="252D48"/>
            </a:solidFill>
            <a:ln>
              <a:noFill/>
            </a:ln>
          </p:spPr>
          <p:txBody>
            <a:bodyPr spcFirstLastPara="1" wrap="square" lIns="121900" tIns="121900" rIns="121900" bIns="121900" anchor="ctr" anchorCtr="0">
              <a:noAutofit/>
            </a:bodyPr>
            <a:lstStyle/>
            <a:p>
              <a:endParaRPr sz="2400"/>
            </a:p>
          </p:txBody>
        </p:sp>
        <p:sp>
          <p:nvSpPr>
            <p:cNvPr id="556" name="Google Shape;556;p30"/>
            <p:cNvSpPr/>
            <p:nvPr/>
          </p:nvSpPr>
          <p:spPr>
            <a:xfrm>
              <a:off x="3814750" y="1321125"/>
              <a:ext cx="302150" cy="302450"/>
            </a:xfrm>
            <a:custGeom>
              <a:avLst/>
              <a:gdLst/>
              <a:ahLst/>
              <a:cxnLst/>
              <a:rect l="l" t="t" r="r" b="b"/>
              <a:pathLst>
                <a:path w="12086" h="12098" extrusionOk="0">
                  <a:moveTo>
                    <a:pt x="6049" y="1"/>
                  </a:moveTo>
                  <a:cubicBezTo>
                    <a:pt x="2703" y="1"/>
                    <a:pt x="1" y="2715"/>
                    <a:pt x="1" y="6049"/>
                  </a:cubicBezTo>
                  <a:cubicBezTo>
                    <a:pt x="1" y="9395"/>
                    <a:pt x="2703" y="12097"/>
                    <a:pt x="6049" y="12097"/>
                  </a:cubicBezTo>
                  <a:cubicBezTo>
                    <a:pt x="9383" y="12097"/>
                    <a:pt x="12085" y="9395"/>
                    <a:pt x="12085" y="6049"/>
                  </a:cubicBezTo>
                  <a:cubicBezTo>
                    <a:pt x="12085" y="2715"/>
                    <a:pt x="9383" y="1"/>
                    <a:pt x="6049" y="1"/>
                  </a:cubicBezTo>
                  <a:close/>
                </a:path>
              </a:pathLst>
            </a:custGeom>
            <a:solidFill>
              <a:srgbClr val="F37876"/>
            </a:solidFill>
            <a:ln>
              <a:noFill/>
            </a:ln>
          </p:spPr>
          <p:txBody>
            <a:bodyPr spcFirstLastPara="1" wrap="square" lIns="121900" tIns="121900" rIns="121900" bIns="121900" anchor="ctr" anchorCtr="0">
              <a:noAutofit/>
            </a:bodyPr>
            <a:lstStyle/>
            <a:p>
              <a:endParaRPr sz="2400"/>
            </a:p>
          </p:txBody>
        </p:sp>
        <p:sp>
          <p:nvSpPr>
            <p:cNvPr id="557" name="Google Shape;557;p30"/>
            <p:cNvSpPr/>
            <p:nvPr/>
          </p:nvSpPr>
          <p:spPr>
            <a:xfrm>
              <a:off x="3838575" y="1303275"/>
              <a:ext cx="185450" cy="370900"/>
            </a:xfrm>
            <a:custGeom>
              <a:avLst/>
              <a:gdLst/>
              <a:ahLst/>
              <a:cxnLst/>
              <a:rect l="l" t="t" r="r" b="b"/>
              <a:pathLst>
                <a:path w="7418" h="14836" extrusionOk="0">
                  <a:moveTo>
                    <a:pt x="0" y="0"/>
                  </a:moveTo>
                  <a:lnTo>
                    <a:pt x="2524" y="14835"/>
                  </a:lnTo>
                  <a:lnTo>
                    <a:pt x="7418" y="12430"/>
                  </a:lnTo>
                  <a:lnTo>
                    <a:pt x="5417" y="655"/>
                  </a:lnTo>
                  <a:lnTo>
                    <a:pt x="0" y="0"/>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58" name="Google Shape;558;p30"/>
            <p:cNvSpPr/>
            <p:nvPr/>
          </p:nvSpPr>
          <p:spPr>
            <a:xfrm>
              <a:off x="2856900" y="1484250"/>
              <a:ext cx="302150" cy="302125"/>
            </a:xfrm>
            <a:custGeom>
              <a:avLst/>
              <a:gdLst/>
              <a:ahLst/>
              <a:cxnLst/>
              <a:rect l="l" t="t" r="r" b="b"/>
              <a:pathLst>
                <a:path w="12086" h="12085" extrusionOk="0">
                  <a:moveTo>
                    <a:pt x="6049" y="0"/>
                  </a:moveTo>
                  <a:cubicBezTo>
                    <a:pt x="2703" y="0"/>
                    <a:pt x="0" y="2703"/>
                    <a:pt x="0" y="6048"/>
                  </a:cubicBezTo>
                  <a:cubicBezTo>
                    <a:pt x="0" y="9382"/>
                    <a:pt x="2703" y="12085"/>
                    <a:pt x="6049" y="12085"/>
                  </a:cubicBezTo>
                  <a:cubicBezTo>
                    <a:pt x="9382" y="12085"/>
                    <a:pt x="12085" y="9382"/>
                    <a:pt x="12085" y="6048"/>
                  </a:cubicBezTo>
                  <a:cubicBezTo>
                    <a:pt x="12085" y="2703"/>
                    <a:pt x="9382" y="0"/>
                    <a:pt x="6049"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59" name="Google Shape;559;p30"/>
            <p:cNvSpPr/>
            <p:nvPr/>
          </p:nvSpPr>
          <p:spPr>
            <a:xfrm>
              <a:off x="3793625" y="1008500"/>
              <a:ext cx="248850" cy="944075"/>
            </a:xfrm>
            <a:custGeom>
              <a:avLst/>
              <a:gdLst/>
              <a:ahLst/>
              <a:cxnLst/>
              <a:rect l="l" t="t" r="r" b="b"/>
              <a:pathLst>
                <a:path w="9954" h="37763" extrusionOk="0">
                  <a:moveTo>
                    <a:pt x="2088" y="0"/>
                  </a:moveTo>
                  <a:cubicBezTo>
                    <a:pt x="1981" y="0"/>
                    <a:pt x="1872" y="9"/>
                    <a:pt x="1762" y="28"/>
                  </a:cubicBezTo>
                  <a:cubicBezTo>
                    <a:pt x="703" y="206"/>
                    <a:pt x="0" y="1218"/>
                    <a:pt x="179" y="2278"/>
                  </a:cubicBezTo>
                  <a:lnTo>
                    <a:pt x="5941" y="36139"/>
                  </a:lnTo>
                  <a:cubicBezTo>
                    <a:pt x="6102" y="37090"/>
                    <a:pt x="6922" y="37762"/>
                    <a:pt x="7854" y="37762"/>
                  </a:cubicBezTo>
                  <a:cubicBezTo>
                    <a:pt x="7962" y="37762"/>
                    <a:pt x="8070" y="37753"/>
                    <a:pt x="8180" y="37735"/>
                  </a:cubicBezTo>
                  <a:cubicBezTo>
                    <a:pt x="9239" y="37556"/>
                    <a:pt x="9954" y="36544"/>
                    <a:pt x="9775" y="35485"/>
                  </a:cubicBezTo>
                  <a:lnTo>
                    <a:pt x="4013" y="1623"/>
                  </a:lnTo>
                  <a:cubicBezTo>
                    <a:pt x="3842" y="673"/>
                    <a:pt x="3020" y="0"/>
                    <a:pt x="2088" y="0"/>
                  </a:cubicBezTo>
                  <a:close/>
                </a:path>
              </a:pathLst>
            </a:custGeom>
            <a:solidFill>
              <a:srgbClr val="F37876"/>
            </a:solidFill>
            <a:ln>
              <a:noFill/>
            </a:ln>
          </p:spPr>
          <p:txBody>
            <a:bodyPr spcFirstLastPara="1" wrap="square" lIns="121900" tIns="121900" rIns="121900" bIns="121900" anchor="ctr" anchorCtr="0">
              <a:noAutofit/>
            </a:bodyPr>
            <a:lstStyle/>
            <a:p>
              <a:endParaRPr sz="2400"/>
            </a:p>
          </p:txBody>
        </p:sp>
        <p:sp>
          <p:nvSpPr>
            <p:cNvPr id="560" name="Google Shape;560;p30"/>
            <p:cNvSpPr/>
            <p:nvPr/>
          </p:nvSpPr>
          <p:spPr>
            <a:xfrm>
              <a:off x="2978050" y="1397425"/>
              <a:ext cx="335775" cy="428750"/>
            </a:xfrm>
            <a:custGeom>
              <a:avLst/>
              <a:gdLst/>
              <a:ahLst/>
              <a:cxnLst/>
              <a:rect l="l" t="t" r="r" b="b"/>
              <a:pathLst>
                <a:path w="13431" h="17150" extrusionOk="0">
                  <a:moveTo>
                    <a:pt x="9097" y="1"/>
                  </a:moveTo>
                  <a:cubicBezTo>
                    <a:pt x="8975" y="1"/>
                    <a:pt x="8852" y="11"/>
                    <a:pt x="8727" y="32"/>
                  </a:cubicBezTo>
                  <a:lnTo>
                    <a:pt x="1988" y="1187"/>
                  </a:lnTo>
                  <a:cubicBezTo>
                    <a:pt x="798" y="1390"/>
                    <a:pt x="0" y="2509"/>
                    <a:pt x="202" y="3687"/>
                  </a:cubicBezTo>
                  <a:lnTo>
                    <a:pt x="2191" y="15344"/>
                  </a:lnTo>
                  <a:cubicBezTo>
                    <a:pt x="2372" y="16399"/>
                    <a:pt x="3288" y="17149"/>
                    <a:pt x="4333" y="17149"/>
                  </a:cubicBezTo>
                  <a:cubicBezTo>
                    <a:pt x="4455" y="17149"/>
                    <a:pt x="4578" y="17139"/>
                    <a:pt x="4703" y="17118"/>
                  </a:cubicBezTo>
                  <a:lnTo>
                    <a:pt x="11442" y="15975"/>
                  </a:lnTo>
                  <a:cubicBezTo>
                    <a:pt x="12633" y="15772"/>
                    <a:pt x="13430" y="14653"/>
                    <a:pt x="13228" y="13462"/>
                  </a:cubicBezTo>
                  <a:lnTo>
                    <a:pt x="11240" y="1818"/>
                  </a:lnTo>
                  <a:cubicBezTo>
                    <a:pt x="11058" y="752"/>
                    <a:pt x="10142" y="1"/>
                    <a:pt x="9097" y="1"/>
                  </a:cubicBezTo>
                  <a:close/>
                </a:path>
              </a:pathLst>
            </a:custGeom>
            <a:solidFill>
              <a:srgbClr val="F37876"/>
            </a:solidFill>
            <a:ln>
              <a:noFill/>
            </a:ln>
          </p:spPr>
          <p:txBody>
            <a:bodyPr spcFirstLastPara="1" wrap="square" lIns="121900" tIns="121900" rIns="121900" bIns="121900" anchor="ctr" anchorCtr="0">
              <a:noAutofit/>
            </a:bodyPr>
            <a:lstStyle/>
            <a:p>
              <a:endParaRPr sz="2400"/>
            </a:p>
          </p:txBody>
        </p:sp>
        <p:sp>
          <p:nvSpPr>
            <p:cNvPr id="561" name="Google Shape;561;p30"/>
            <p:cNvSpPr/>
            <p:nvPr/>
          </p:nvSpPr>
          <p:spPr>
            <a:xfrm>
              <a:off x="3259025" y="1065450"/>
              <a:ext cx="683150" cy="846550"/>
            </a:xfrm>
            <a:custGeom>
              <a:avLst/>
              <a:gdLst/>
              <a:ahLst/>
              <a:cxnLst/>
              <a:rect l="l" t="t" r="r" b="b"/>
              <a:pathLst>
                <a:path w="27326" h="33862" extrusionOk="0">
                  <a:moveTo>
                    <a:pt x="21563" y="0"/>
                  </a:moveTo>
                  <a:cubicBezTo>
                    <a:pt x="13395" y="11513"/>
                    <a:pt x="1" y="15097"/>
                    <a:pt x="1" y="15097"/>
                  </a:cubicBezTo>
                  <a:lnTo>
                    <a:pt x="989" y="20919"/>
                  </a:lnTo>
                  <a:lnTo>
                    <a:pt x="1989" y="26741"/>
                  </a:lnTo>
                  <a:cubicBezTo>
                    <a:pt x="1989" y="26741"/>
                    <a:pt x="2565" y="26698"/>
                    <a:pt x="3579" y="26698"/>
                  </a:cubicBezTo>
                  <a:cubicBezTo>
                    <a:pt x="7533" y="26698"/>
                    <a:pt x="18153" y="27361"/>
                    <a:pt x="27325" y="33861"/>
                  </a:cubicBezTo>
                  <a:lnTo>
                    <a:pt x="24444" y="16931"/>
                  </a:lnTo>
                  <a:lnTo>
                    <a:pt x="21563" y="0"/>
                  </a:ln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62" name="Google Shape;562;p30"/>
            <p:cNvSpPr/>
            <p:nvPr/>
          </p:nvSpPr>
          <p:spPr>
            <a:xfrm>
              <a:off x="3027150" y="1707775"/>
              <a:ext cx="166425" cy="56000"/>
            </a:xfrm>
            <a:custGeom>
              <a:avLst/>
              <a:gdLst/>
              <a:ahLst/>
              <a:cxnLst/>
              <a:rect l="l" t="t" r="r" b="b"/>
              <a:pathLst>
                <a:path w="6657" h="2240" extrusionOk="0">
                  <a:moveTo>
                    <a:pt x="6466" y="1"/>
                  </a:moveTo>
                  <a:cubicBezTo>
                    <a:pt x="6394" y="322"/>
                    <a:pt x="6144" y="584"/>
                    <a:pt x="5799" y="644"/>
                  </a:cubicBezTo>
                  <a:lnTo>
                    <a:pt x="1" y="1632"/>
                  </a:lnTo>
                  <a:lnTo>
                    <a:pt x="108" y="2239"/>
                  </a:lnTo>
                  <a:lnTo>
                    <a:pt x="5906" y="1251"/>
                  </a:lnTo>
                  <a:cubicBezTo>
                    <a:pt x="6359" y="1179"/>
                    <a:pt x="6656" y="751"/>
                    <a:pt x="6585" y="298"/>
                  </a:cubicBezTo>
                  <a:cubicBezTo>
                    <a:pt x="6561" y="191"/>
                    <a:pt x="6525" y="96"/>
                    <a:pt x="6466" y="1"/>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63" name="Google Shape;563;p30"/>
            <p:cNvSpPr/>
            <p:nvPr/>
          </p:nvSpPr>
          <p:spPr>
            <a:xfrm>
              <a:off x="3008100" y="1600325"/>
              <a:ext cx="166125" cy="55975"/>
            </a:xfrm>
            <a:custGeom>
              <a:avLst/>
              <a:gdLst/>
              <a:ahLst/>
              <a:cxnLst/>
              <a:rect l="l" t="t" r="r" b="b"/>
              <a:pathLst>
                <a:path w="6645" h="2239" extrusionOk="0">
                  <a:moveTo>
                    <a:pt x="6466" y="1"/>
                  </a:moveTo>
                  <a:cubicBezTo>
                    <a:pt x="6394" y="322"/>
                    <a:pt x="6132" y="584"/>
                    <a:pt x="5787" y="643"/>
                  </a:cubicBezTo>
                  <a:lnTo>
                    <a:pt x="1" y="1632"/>
                  </a:lnTo>
                  <a:lnTo>
                    <a:pt x="96" y="2239"/>
                  </a:lnTo>
                  <a:lnTo>
                    <a:pt x="5894" y="1263"/>
                  </a:lnTo>
                  <a:cubicBezTo>
                    <a:pt x="6347" y="1179"/>
                    <a:pt x="6644" y="751"/>
                    <a:pt x="6573" y="298"/>
                  </a:cubicBezTo>
                  <a:cubicBezTo>
                    <a:pt x="6549" y="191"/>
                    <a:pt x="6513" y="96"/>
                    <a:pt x="6466" y="1"/>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64" name="Google Shape;564;p30"/>
            <p:cNvSpPr/>
            <p:nvPr/>
          </p:nvSpPr>
          <p:spPr>
            <a:xfrm>
              <a:off x="2990550" y="1491675"/>
              <a:ext cx="166400" cy="56000"/>
            </a:xfrm>
            <a:custGeom>
              <a:avLst/>
              <a:gdLst/>
              <a:ahLst/>
              <a:cxnLst/>
              <a:rect l="l" t="t" r="r" b="b"/>
              <a:pathLst>
                <a:path w="6656" h="2240" extrusionOk="0">
                  <a:moveTo>
                    <a:pt x="6465" y="1"/>
                  </a:moveTo>
                  <a:cubicBezTo>
                    <a:pt x="6394" y="322"/>
                    <a:pt x="6132" y="584"/>
                    <a:pt x="5787" y="644"/>
                  </a:cubicBezTo>
                  <a:lnTo>
                    <a:pt x="0" y="1632"/>
                  </a:lnTo>
                  <a:lnTo>
                    <a:pt x="107" y="2239"/>
                  </a:lnTo>
                  <a:lnTo>
                    <a:pt x="5894" y="1263"/>
                  </a:lnTo>
                  <a:cubicBezTo>
                    <a:pt x="6346" y="1180"/>
                    <a:pt x="6656" y="751"/>
                    <a:pt x="6572" y="298"/>
                  </a:cubicBezTo>
                  <a:cubicBezTo>
                    <a:pt x="6560" y="191"/>
                    <a:pt x="6513" y="96"/>
                    <a:pt x="6465" y="1"/>
                  </a:cubicBezTo>
                  <a:close/>
                </a:path>
              </a:pathLst>
            </a:custGeom>
            <a:solidFill>
              <a:srgbClr val="000000"/>
            </a:solidFill>
            <a:ln>
              <a:noFill/>
            </a:ln>
          </p:spPr>
          <p:txBody>
            <a:bodyPr spcFirstLastPara="1" wrap="square" lIns="121900" tIns="121900" rIns="121900" bIns="121900" anchor="ctr" anchorCtr="0">
              <a:noAutofit/>
            </a:bodyPr>
            <a:lstStyle/>
            <a:p>
              <a:endParaRPr sz="2400"/>
            </a:p>
          </p:txBody>
        </p:sp>
        <p:sp>
          <p:nvSpPr>
            <p:cNvPr id="565" name="Google Shape;565;p30"/>
            <p:cNvSpPr/>
            <p:nvPr/>
          </p:nvSpPr>
          <p:spPr>
            <a:xfrm>
              <a:off x="3087575" y="1795000"/>
              <a:ext cx="197075" cy="109250"/>
            </a:xfrm>
            <a:custGeom>
              <a:avLst/>
              <a:gdLst/>
              <a:ahLst/>
              <a:cxnLst/>
              <a:rect l="l" t="t" r="r" b="b"/>
              <a:pathLst>
                <a:path w="7883" h="4370" extrusionOk="0">
                  <a:moveTo>
                    <a:pt x="7359" y="0"/>
                  </a:moveTo>
                  <a:lnTo>
                    <a:pt x="1" y="1250"/>
                  </a:lnTo>
                  <a:lnTo>
                    <a:pt x="536" y="4370"/>
                  </a:lnTo>
                  <a:lnTo>
                    <a:pt x="7882" y="3120"/>
                  </a:lnTo>
                  <a:lnTo>
                    <a:pt x="7359" y="0"/>
                  </a:lnTo>
                  <a:close/>
                </a:path>
              </a:pathLst>
            </a:custGeom>
            <a:solidFill>
              <a:srgbClr val="1A1A1A"/>
            </a:solidFill>
            <a:ln>
              <a:noFill/>
            </a:ln>
          </p:spPr>
          <p:txBody>
            <a:bodyPr spcFirstLastPara="1" wrap="square" lIns="121900" tIns="121900" rIns="121900" bIns="121900" anchor="ctr" anchorCtr="0">
              <a:noAutofit/>
            </a:bodyPr>
            <a:lstStyle/>
            <a:p>
              <a:endParaRPr sz="2400"/>
            </a:p>
          </p:txBody>
        </p:sp>
        <p:sp>
          <p:nvSpPr>
            <p:cNvPr id="566" name="Google Shape;566;p30"/>
            <p:cNvSpPr/>
            <p:nvPr/>
          </p:nvSpPr>
          <p:spPr>
            <a:xfrm>
              <a:off x="3067050" y="1848450"/>
              <a:ext cx="204500" cy="120450"/>
            </a:xfrm>
            <a:custGeom>
              <a:avLst/>
              <a:gdLst/>
              <a:ahLst/>
              <a:cxnLst/>
              <a:rect l="l" t="t" r="r" b="b"/>
              <a:pathLst>
                <a:path w="8180" h="4818" extrusionOk="0">
                  <a:moveTo>
                    <a:pt x="6336" y="1"/>
                  </a:moveTo>
                  <a:cubicBezTo>
                    <a:pt x="6257" y="1"/>
                    <a:pt x="6177" y="6"/>
                    <a:pt x="6096" y="17"/>
                  </a:cubicBezTo>
                  <a:lnTo>
                    <a:pt x="1167" y="1089"/>
                  </a:lnTo>
                  <a:cubicBezTo>
                    <a:pt x="464" y="1375"/>
                    <a:pt x="0" y="1887"/>
                    <a:pt x="131" y="2827"/>
                  </a:cubicBezTo>
                  <a:lnTo>
                    <a:pt x="214" y="3208"/>
                  </a:lnTo>
                  <a:cubicBezTo>
                    <a:pt x="336" y="4079"/>
                    <a:pt x="161" y="4818"/>
                    <a:pt x="882" y="4818"/>
                  </a:cubicBezTo>
                  <a:cubicBezTo>
                    <a:pt x="939" y="4818"/>
                    <a:pt x="1002" y="4813"/>
                    <a:pt x="1072" y="4804"/>
                  </a:cubicBezTo>
                  <a:lnTo>
                    <a:pt x="6584" y="3422"/>
                  </a:lnTo>
                  <a:cubicBezTo>
                    <a:pt x="7525" y="3291"/>
                    <a:pt x="8180" y="2422"/>
                    <a:pt x="8049" y="1482"/>
                  </a:cubicBezTo>
                  <a:cubicBezTo>
                    <a:pt x="7929" y="622"/>
                    <a:pt x="7182" y="1"/>
                    <a:pt x="6336" y="1"/>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67" name="Google Shape;567;p30"/>
            <p:cNvSpPr/>
            <p:nvPr/>
          </p:nvSpPr>
          <p:spPr>
            <a:xfrm>
              <a:off x="3209325" y="2027050"/>
              <a:ext cx="209275" cy="110375"/>
            </a:xfrm>
            <a:custGeom>
              <a:avLst/>
              <a:gdLst/>
              <a:ahLst/>
              <a:cxnLst/>
              <a:rect l="l" t="t" r="r" b="b"/>
              <a:pathLst>
                <a:path w="8371" h="4415" extrusionOk="0">
                  <a:moveTo>
                    <a:pt x="6227" y="1"/>
                  </a:moveTo>
                  <a:cubicBezTo>
                    <a:pt x="6184" y="1"/>
                    <a:pt x="6140" y="2"/>
                    <a:pt x="6096" y="5"/>
                  </a:cubicBezTo>
                  <a:lnTo>
                    <a:pt x="2024" y="255"/>
                  </a:lnTo>
                  <a:cubicBezTo>
                    <a:pt x="881" y="327"/>
                    <a:pt x="0" y="1315"/>
                    <a:pt x="72" y="2470"/>
                  </a:cubicBezTo>
                  <a:cubicBezTo>
                    <a:pt x="140" y="3569"/>
                    <a:pt x="1057" y="4415"/>
                    <a:pt x="2154" y="4415"/>
                  </a:cubicBezTo>
                  <a:cubicBezTo>
                    <a:pt x="2198" y="4415"/>
                    <a:pt x="2242" y="4413"/>
                    <a:pt x="2286" y="4410"/>
                  </a:cubicBezTo>
                  <a:lnTo>
                    <a:pt x="6358" y="4160"/>
                  </a:lnTo>
                  <a:cubicBezTo>
                    <a:pt x="7501" y="4089"/>
                    <a:pt x="8370" y="3101"/>
                    <a:pt x="8299" y="1958"/>
                  </a:cubicBezTo>
                  <a:cubicBezTo>
                    <a:pt x="8230" y="847"/>
                    <a:pt x="7314" y="1"/>
                    <a:pt x="6227" y="1"/>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68" name="Google Shape;568;p30"/>
            <p:cNvSpPr/>
            <p:nvPr/>
          </p:nvSpPr>
          <p:spPr>
            <a:xfrm>
              <a:off x="3180150" y="1924675"/>
              <a:ext cx="209275" cy="110350"/>
            </a:xfrm>
            <a:custGeom>
              <a:avLst/>
              <a:gdLst/>
              <a:ahLst/>
              <a:cxnLst/>
              <a:rect l="l" t="t" r="r" b="b"/>
              <a:pathLst>
                <a:path w="8371" h="4414" extrusionOk="0">
                  <a:moveTo>
                    <a:pt x="6228" y="0"/>
                  </a:moveTo>
                  <a:cubicBezTo>
                    <a:pt x="6184" y="0"/>
                    <a:pt x="6140" y="2"/>
                    <a:pt x="6096" y="4"/>
                  </a:cubicBezTo>
                  <a:lnTo>
                    <a:pt x="2024" y="254"/>
                  </a:lnTo>
                  <a:cubicBezTo>
                    <a:pt x="881" y="326"/>
                    <a:pt x="0" y="1314"/>
                    <a:pt x="72" y="2457"/>
                  </a:cubicBezTo>
                  <a:cubicBezTo>
                    <a:pt x="141" y="3567"/>
                    <a:pt x="1057" y="4414"/>
                    <a:pt x="2154" y="4414"/>
                  </a:cubicBezTo>
                  <a:cubicBezTo>
                    <a:pt x="2198" y="4414"/>
                    <a:pt x="2242" y="4412"/>
                    <a:pt x="2286" y="4410"/>
                  </a:cubicBezTo>
                  <a:lnTo>
                    <a:pt x="6358" y="4160"/>
                  </a:lnTo>
                  <a:cubicBezTo>
                    <a:pt x="7501" y="4088"/>
                    <a:pt x="8370" y="3100"/>
                    <a:pt x="8299" y="1945"/>
                  </a:cubicBezTo>
                  <a:cubicBezTo>
                    <a:pt x="8230" y="846"/>
                    <a:pt x="7314" y="0"/>
                    <a:pt x="6228" y="0"/>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69" name="Google Shape;569;p30"/>
            <p:cNvSpPr/>
            <p:nvPr/>
          </p:nvSpPr>
          <p:spPr>
            <a:xfrm>
              <a:off x="3226575" y="2133600"/>
              <a:ext cx="185475" cy="97850"/>
            </a:xfrm>
            <a:custGeom>
              <a:avLst/>
              <a:gdLst/>
              <a:ahLst/>
              <a:cxnLst/>
              <a:rect l="l" t="t" r="r" b="b"/>
              <a:pathLst>
                <a:path w="7419" h="3914" extrusionOk="0">
                  <a:moveTo>
                    <a:pt x="5536" y="1"/>
                  </a:moveTo>
                  <a:cubicBezTo>
                    <a:pt x="5493" y="1"/>
                    <a:pt x="5450" y="2"/>
                    <a:pt x="5406" y="6"/>
                  </a:cubicBezTo>
                  <a:lnTo>
                    <a:pt x="1799" y="220"/>
                  </a:lnTo>
                  <a:cubicBezTo>
                    <a:pt x="775" y="291"/>
                    <a:pt x="1" y="1160"/>
                    <a:pt x="60" y="2184"/>
                  </a:cubicBezTo>
                  <a:cubicBezTo>
                    <a:pt x="129" y="3160"/>
                    <a:pt x="939" y="3914"/>
                    <a:pt x="1914" y="3914"/>
                  </a:cubicBezTo>
                  <a:cubicBezTo>
                    <a:pt x="1951" y="3914"/>
                    <a:pt x="1988" y="3913"/>
                    <a:pt x="2025" y="3911"/>
                  </a:cubicBezTo>
                  <a:lnTo>
                    <a:pt x="5632" y="3685"/>
                  </a:lnTo>
                  <a:cubicBezTo>
                    <a:pt x="6644" y="3625"/>
                    <a:pt x="7418" y="2744"/>
                    <a:pt x="7359" y="1732"/>
                  </a:cubicBezTo>
                  <a:cubicBezTo>
                    <a:pt x="7302" y="752"/>
                    <a:pt x="6492" y="1"/>
                    <a:pt x="5536" y="1"/>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sp>
          <p:nvSpPr>
            <p:cNvPr id="570" name="Google Shape;570;p30"/>
            <p:cNvSpPr/>
            <p:nvPr/>
          </p:nvSpPr>
          <p:spPr>
            <a:xfrm>
              <a:off x="3227175" y="2231600"/>
              <a:ext cx="163450" cy="86200"/>
            </a:xfrm>
            <a:custGeom>
              <a:avLst/>
              <a:gdLst/>
              <a:ahLst/>
              <a:cxnLst/>
              <a:rect l="l" t="t" r="r" b="b"/>
              <a:pathLst>
                <a:path w="6538" h="3448" extrusionOk="0">
                  <a:moveTo>
                    <a:pt x="4840" y="0"/>
                  </a:moveTo>
                  <a:cubicBezTo>
                    <a:pt x="4810" y="0"/>
                    <a:pt x="4781" y="1"/>
                    <a:pt x="4751" y="3"/>
                  </a:cubicBezTo>
                  <a:lnTo>
                    <a:pt x="1572" y="205"/>
                  </a:lnTo>
                  <a:cubicBezTo>
                    <a:pt x="679" y="253"/>
                    <a:pt x="1" y="1027"/>
                    <a:pt x="48" y="1920"/>
                  </a:cubicBezTo>
                  <a:cubicBezTo>
                    <a:pt x="105" y="2787"/>
                    <a:pt x="820" y="3447"/>
                    <a:pt x="1666" y="3447"/>
                  </a:cubicBezTo>
                  <a:cubicBezTo>
                    <a:pt x="1702" y="3447"/>
                    <a:pt x="1738" y="3446"/>
                    <a:pt x="1775" y="3444"/>
                  </a:cubicBezTo>
                  <a:lnTo>
                    <a:pt x="4954" y="3253"/>
                  </a:lnTo>
                  <a:cubicBezTo>
                    <a:pt x="5847" y="3194"/>
                    <a:pt x="6537" y="2420"/>
                    <a:pt x="6478" y="1527"/>
                  </a:cubicBezTo>
                  <a:cubicBezTo>
                    <a:pt x="6420" y="663"/>
                    <a:pt x="5695" y="0"/>
                    <a:pt x="4840" y="0"/>
                  </a:cubicBezTo>
                  <a:close/>
                </a:path>
              </a:pathLst>
            </a:custGeom>
            <a:solidFill>
              <a:srgbClr val="FFC09A"/>
            </a:solidFill>
            <a:ln>
              <a:noFill/>
            </a:ln>
          </p:spPr>
          <p:txBody>
            <a:bodyPr spcFirstLastPara="1" wrap="square" lIns="121900" tIns="121900" rIns="121900" bIns="121900" anchor="ctr" anchorCtr="0">
              <a:noAutofit/>
            </a:bodyPr>
            <a:lstStyle/>
            <a:p>
              <a:endParaRPr sz="2400"/>
            </a:p>
          </p:txBody>
        </p:sp>
      </p:grpSp>
      <p:sp>
        <p:nvSpPr>
          <p:cNvPr id="3" name="Text Placeholder 2">
            <a:extLst>
              <a:ext uri="{FF2B5EF4-FFF2-40B4-BE49-F238E27FC236}">
                <a16:creationId xmlns:a16="http://schemas.microsoft.com/office/drawing/2014/main" id="{2C52532D-FC82-9245-8F77-88166F3FCB9D}"/>
              </a:ext>
            </a:extLst>
          </p:cNvPr>
          <p:cNvSpPr>
            <a:spLocks noGrp="1"/>
          </p:cNvSpPr>
          <p:nvPr>
            <p:ph type="body" idx="1"/>
          </p:nvPr>
        </p:nvSpPr>
        <p:spPr>
          <a:xfrm>
            <a:off x="3754490" y="1597317"/>
            <a:ext cx="5997600" cy="582234"/>
          </a:xfrm>
        </p:spPr>
        <p:txBody>
          <a:bodyPr/>
          <a:lstStyle/>
          <a:p>
            <a:pPr marL="169329" marR="0" indent="0" algn="l" rtl="0">
              <a:lnSpc>
                <a:spcPct val="115000"/>
              </a:lnSpc>
              <a:spcBef>
                <a:spcPts val="0"/>
              </a:spcBef>
              <a:spcAft>
                <a:spcPts val="0"/>
              </a:spcAft>
              <a:buClr>
                <a:srgbClr val="252D48"/>
              </a:buClr>
              <a:buSzPts val="1600"/>
              <a:buNone/>
            </a:pPr>
            <a:r>
              <a:rPr lang="en-US" sz="2400" b="1" dirty="0">
                <a:solidFill>
                  <a:srgbClr val="002060"/>
                </a:solidFill>
              </a:rPr>
              <a:t>GOALS</a:t>
            </a:r>
          </a:p>
        </p:txBody>
      </p:sp>
      <p:sp>
        <p:nvSpPr>
          <p:cNvPr id="571" name="Google Shape;571;p30"/>
          <p:cNvSpPr txBox="1">
            <a:spLocks noGrp="1"/>
          </p:cNvSpPr>
          <p:nvPr>
            <p:ph type="title"/>
          </p:nvPr>
        </p:nvSpPr>
        <p:spPr>
          <a:xfrm>
            <a:off x="3334786" y="713884"/>
            <a:ext cx="7907413" cy="643200"/>
          </a:xfrm>
        </p:spPr>
        <p:txBody>
          <a:bodyPr spcFirstLastPara="1" vert="horz" wrap="square" lIns="121900" tIns="121900" rIns="121900" bIns="121900" rtlCol="0" anchor="ctr" anchorCtr="0">
            <a:noAutofit/>
          </a:bodyPr>
          <a:lstStyle/>
          <a:p>
            <a:pPr lvl="0" algn="l"/>
            <a:r>
              <a:rPr lang="en" b="1" dirty="0">
                <a:latin typeface="Abel"/>
              </a:rPr>
              <a:t>Curriculum</a:t>
            </a:r>
            <a:endParaRPr lang="en-US" b="1" dirty="0">
              <a:latin typeface="Abel"/>
            </a:endParaRPr>
          </a:p>
        </p:txBody>
      </p:sp>
      <p:sp>
        <p:nvSpPr>
          <p:cNvPr id="4" name="TextBox 3">
            <a:extLst>
              <a:ext uri="{FF2B5EF4-FFF2-40B4-BE49-F238E27FC236}">
                <a16:creationId xmlns:a16="http://schemas.microsoft.com/office/drawing/2014/main" id="{4AC2B70C-63ED-C142-B69B-DB73B672256B}"/>
              </a:ext>
            </a:extLst>
          </p:cNvPr>
          <p:cNvSpPr txBox="1"/>
          <p:nvPr/>
        </p:nvSpPr>
        <p:spPr>
          <a:xfrm>
            <a:off x="3852990" y="2048218"/>
            <a:ext cx="6618514" cy="2923877"/>
          </a:xfrm>
          <a:prstGeom prst="rect">
            <a:avLst/>
          </a:prstGeom>
          <a:noFill/>
        </p:spPr>
        <p:txBody>
          <a:bodyPr wrap="square" rtlCol="0">
            <a:spAutoFit/>
          </a:bodyPr>
          <a:lstStyle/>
          <a:p>
            <a:pPr marL="571500" lvl="0" indent="-457200">
              <a:spcBef>
                <a:spcPts val="1200"/>
              </a:spcBef>
              <a:spcAft>
                <a:spcPts val="2400"/>
              </a:spcAft>
              <a:buSzPts val="1800"/>
              <a:buFont typeface="+mj-lt"/>
              <a:buAutoNum type="arabicPeriod"/>
            </a:pPr>
            <a:r>
              <a:rPr lang="en-US" sz="2400" dirty="0"/>
              <a:t>Revise K-12 ELA resources to include multiple cultural perspectives</a:t>
            </a:r>
          </a:p>
          <a:p>
            <a:pPr marL="571500" lvl="0" indent="-457200">
              <a:spcAft>
                <a:spcPts val="2400"/>
              </a:spcAft>
              <a:buSzPts val="1800"/>
              <a:buFont typeface="+mj-lt"/>
              <a:buAutoNum type="arabicPeriod"/>
            </a:pPr>
            <a:r>
              <a:rPr lang="en-US" sz="2400" dirty="0"/>
              <a:t>Develop process for reviewing current curriculum maps</a:t>
            </a:r>
          </a:p>
          <a:p>
            <a:pPr marL="571500" lvl="0" indent="-457200">
              <a:spcAft>
                <a:spcPts val="2400"/>
              </a:spcAft>
              <a:buSzPts val="1800"/>
              <a:buFont typeface="+mj-lt"/>
              <a:buAutoNum type="arabicPeriod"/>
            </a:pPr>
            <a:r>
              <a:rPr lang="en-US" sz="2400" dirty="0"/>
              <a:t>Foster an inclusive environment for all students and staff</a:t>
            </a:r>
          </a:p>
        </p:txBody>
      </p:sp>
    </p:spTree>
    <p:extLst>
      <p:ext uri="{BB962C8B-B14F-4D97-AF65-F5344CB8AC3E}">
        <p14:creationId xmlns:p14="http://schemas.microsoft.com/office/powerpoint/2010/main" val="1476737895"/>
      </p:ext>
    </p:extLst>
  </p:cSld>
  <p:clrMapOvr>
    <a:masterClrMapping/>
  </p:clrMapOvr>
  <p:transition spd="slow">
    <p:push dir="r"/>
  </p:transition>
</p:sld>
</file>

<file path=ppt/theme/theme1.xml><?xml version="1.0" encoding="utf-8"?>
<a:theme xmlns:a="http://schemas.openxmlformats.org/drawingml/2006/main" name="Human Rights Lesson">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Virgilia template">
  <a:themeElements>
    <a:clrScheme name="Custom 347">
      <a:dk1>
        <a:srgbClr val="FFFFFF"/>
      </a:dk1>
      <a:lt1>
        <a:srgbClr val="01050E"/>
      </a:lt1>
      <a:dk2>
        <a:srgbClr val="DDE0EB"/>
      </a:dk2>
      <a:lt2>
        <a:srgbClr val="777FA0"/>
      </a:lt2>
      <a:accent1>
        <a:srgbClr val="0342A9"/>
      </a:accent1>
      <a:accent2>
        <a:srgbClr val="0F9EC5"/>
      </a:accent2>
      <a:accent3>
        <a:srgbClr val="023290"/>
      </a:accent3>
      <a:accent4>
        <a:srgbClr val="027190"/>
      </a:accent4>
      <a:accent5>
        <a:srgbClr val="022376"/>
      </a:accent5>
      <a:accent6>
        <a:srgbClr val="01135D"/>
      </a:accent6>
      <a:hlink>
        <a:srgbClr val="FFFFFF"/>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1869</TotalTime>
  <Words>607</Words>
  <Application>Microsoft Office PowerPoint</Application>
  <PresentationFormat>Widescreen</PresentationFormat>
  <Paragraphs>126</Paragraphs>
  <Slides>14</Slides>
  <Notes>13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14</vt:i4>
      </vt:variant>
    </vt:vector>
  </HeadingPairs>
  <TitlesOfParts>
    <vt:vector size="23" baseType="lpstr">
      <vt:lpstr>Abel</vt:lpstr>
      <vt:lpstr>Arial</vt:lpstr>
      <vt:lpstr>Arial Black</vt:lpstr>
      <vt:lpstr>Arvo</vt:lpstr>
      <vt:lpstr>Calibri</vt:lpstr>
      <vt:lpstr>Red Hat Display Black</vt:lpstr>
      <vt:lpstr>Red Hat Text</vt:lpstr>
      <vt:lpstr>Human Rights Lesson</vt:lpstr>
      <vt:lpstr>Virgilia template</vt:lpstr>
      <vt:lpstr>Equity &amp; Diversity</vt:lpstr>
      <vt:lpstr>Equity &amp; Diversity Committee</vt:lpstr>
      <vt:lpstr>Board Resolution</vt:lpstr>
      <vt:lpstr>PowerPoint Presentation</vt:lpstr>
      <vt:lpstr>PowerPoint Presentation</vt:lpstr>
      <vt:lpstr>Gantt Chart – Progress Monitoring Example </vt:lpstr>
      <vt:lpstr>Task Force Groups</vt:lpstr>
      <vt:lpstr>Professional Development</vt:lpstr>
      <vt:lpstr>Curriculum</vt:lpstr>
      <vt:lpstr>Discipline/Policy </vt:lpstr>
      <vt:lpstr>Hiring</vt:lpstr>
      <vt:lpstr>PowerPoint Presentation</vt:lpstr>
      <vt:lpstr>PowerPoint Presentation</vt:lpstr>
      <vt:lpstr>Questions/Discussion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PLANS</dc:title>
  <dc:creator>Kelly Ramm</dc:creator>
  <cp:lastModifiedBy>Carole Carpenter</cp:lastModifiedBy>
  <cp:revision>105</cp:revision>
  <dcterms:created xsi:type="dcterms:W3CDTF">2021-02-03T20:15:08Z</dcterms:created>
  <dcterms:modified xsi:type="dcterms:W3CDTF">2021-05-13T20:40:10Z</dcterms:modified>
</cp:coreProperties>
</file>